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63" r:id="rId4"/>
    <p:sldId id="265" r:id="rId5"/>
    <p:sldId id="291" r:id="rId6"/>
    <p:sldId id="272" r:id="rId7"/>
    <p:sldId id="273" r:id="rId8"/>
    <p:sldId id="274" r:id="rId9"/>
    <p:sldId id="279" r:id="rId10"/>
    <p:sldId id="288" r:id="rId11"/>
    <p:sldId id="280" r:id="rId12"/>
    <p:sldId id="281" r:id="rId13"/>
    <p:sldId id="284" r:id="rId14"/>
    <p:sldId id="286" r:id="rId15"/>
    <p:sldId id="290" r:id="rId16"/>
    <p:sldId id="287" r:id="rId17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86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7" name="Google Shape;13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4" name="Google Shape;158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1" name="Google Shape;15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0" name="Google Shape;16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8" name="Google Shape;162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9" name="Google Shape;162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5" name="Google Shape;16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3" name="Google Shape;13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6" name="Google Shape;14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8" name="Google Shape;14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5" name="Google Shape;15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1" name="Google Shape;15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5" name="Google Shape;15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9" name="Google Shape;157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584896" y="4724400"/>
            <a:ext cx="8631936" cy="64008"/>
            <a:chOff x="-4110038" y="2703513"/>
            <a:chExt cx="17394239" cy="160336"/>
          </a:xfrm>
        </p:grpSpPr>
        <p:sp>
          <p:nvSpPr>
            <p:cNvPr id="19" name="Google Shape;19;p2"/>
            <p:cNvSpPr/>
            <p:nvPr/>
          </p:nvSpPr>
          <p:spPr>
            <a:xfrm>
              <a:off x="12815888" y="2768600"/>
              <a:ext cx="468313" cy="19050"/>
            </a:xfrm>
            <a:custGeom>
              <a:avLst/>
              <a:gdLst/>
              <a:ahLst/>
              <a:cxnLst/>
              <a:rect l="l" t="t" r="r" b="b"/>
              <a:pathLst>
                <a:path w="244" h="8" extrusionOk="0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380913" y="2755900"/>
              <a:ext cx="461963" cy="26987"/>
            </a:xfrm>
            <a:custGeom>
              <a:avLst/>
              <a:gdLst/>
              <a:ahLst/>
              <a:cxnLst/>
              <a:rect l="l" t="t" r="r" b="b"/>
              <a:pathLst>
                <a:path w="241" h="12" extrusionOk="0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814300" y="2779713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38437" y="2795588"/>
              <a:ext cx="425450" cy="15875"/>
            </a:xfrm>
            <a:custGeom>
              <a:avLst/>
              <a:gdLst/>
              <a:ahLst/>
              <a:cxnLst/>
              <a:rect l="l" t="t" r="r" b="b"/>
              <a:pathLst>
                <a:path w="222" h="7" extrusionOk="0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3646488" y="2800350"/>
              <a:ext cx="46038" cy="317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627312" y="2816225"/>
              <a:ext cx="63500" cy="4762"/>
            </a:xfrm>
            <a:custGeom>
              <a:avLst/>
              <a:gdLst/>
              <a:ahLst/>
              <a:cxnLst/>
              <a:rect l="l" t="t" r="r" b="b"/>
              <a:pathLst>
                <a:path w="33" h="2" extrusionOk="0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103562" y="2741613"/>
              <a:ext cx="28575" cy="317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27137" y="2836863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60775" y="2713038"/>
              <a:ext cx="331788" cy="20637"/>
            </a:xfrm>
            <a:custGeom>
              <a:avLst/>
              <a:gdLst/>
              <a:ahLst/>
              <a:cxnLst/>
              <a:rect l="l" t="t" r="r" b="b"/>
              <a:pathLst>
                <a:path w="173" h="9" extrusionOk="0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674813" y="2768600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673225" y="2767013"/>
              <a:ext cx="36513" cy="1587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690812" y="2811463"/>
              <a:ext cx="47625" cy="4762"/>
            </a:xfrm>
            <a:custGeom>
              <a:avLst/>
              <a:gdLst/>
              <a:ahLst/>
              <a:cxnLst/>
              <a:rect l="l" t="t" r="r" b="b"/>
              <a:pathLst>
                <a:path w="25" h="2" extrusionOk="0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22575" y="2794000"/>
              <a:ext cx="163513" cy="4762"/>
            </a:xfrm>
            <a:custGeom>
              <a:avLst/>
              <a:gdLst/>
              <a:ahLst/>
              <a:cxnLst/>
              <a:rect l="l" t="t" r="r" b="b"/>
              <a:pathLst>
                <a:path w="85" h="2" extrusionOk="0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15962" y="2809875"/>
              <a:ext cx="1911350" cy="50800"/>
            </a:xfrm>
            <a:custGeom>
              <a:avLst/>
              <a:gdLst/>
              <a:ahLst/>
              <a:cxnLst/>
              <a:rect l="l" t="t" r="r" b="b"/>
              <a:pathLst>
                <a:path w="996" h="23" extrusionOk="0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995487" y="2822575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0" h="120000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630362" y="283051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12" h="120000" extrusionOk="0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51125" y="2798763"/>
              <a:ext cx="46038" cy="1587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698750" y="2809875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9900" y="2800350"/>
              <a:ext cx="23813" cy="317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998537" y="2811463"/>
              <a:ext cx="1076325" cy="20637"/>
            </a:xfrm>
            <a:custGeom>
              <a:avLst/>
              <a:gdLst/>
              <a:ahLst/>
              <a:cxnLst/>
              <a:rect l="l" t="t" r="r" b="b"/>
              <a:pathLst>
                <a:path w="561" h="9" extrusionOk="0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95550" y="2803525"/>
              <a:ext cx="17463" cy="0"/>
            </a:xfrm>
            <a:custGeom>
              <a:avLst/>
              <a:gdLst/>
              <a:ahLst/>
              <a:cxnLst/>
              <a:rect l="l" t="t" r="r" b="b"/>
              <a:pathLst>
                <a:path w="9" h="120000" extrusionOk="0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38412" y="2816225"/>
              <a:ext cx="1057275" cy="31750"/>
            </a:xfrm>
            <a:custGeom>
              <a:avLst/>
              <a:gdLst/>
              <a:ahLst/>
              <a:cxnLst/>
              <a:rect l="l" t="t" r="r" b="b"/>
              <a:pathLst>
                <a:path w="551" h="14" extrusionOk="0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1777663" y="2757488"/>
              <a:ext cx="19050" cy="3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83288" y="274161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832600" y="2713038"/>
              <a:ext cx="53975" cy="1587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1317288" y="275590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34400" y="2735263"/>
              <a:ext cx="30163" cy="0"/>
            </a:xfrm>
            <a:custGeom>
              <a:avLst/>
              <a:gdLst/>
              <a:ahLst/>
              <a:cxnLst/>
              <a:rect l="l" t="t" r="r" b="b"/>
              <a:pathLst>
                <a:path w="16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21488" y="27146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83238" y="271938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13" h="120000" extrusionOk="0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638800" y="2740025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303712" y="27289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26" h="120000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519738" y="2735263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2096750" y="27844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225338" y="2773363"/>
              <a:ext cx="46038" cy="0"/>
            </a:xfrm>
            <a:custGeom>
              <a:avLst/>
              <a:gdLst/>
              <a:ahLst/>
              <a:cxnLst/>
              <a:rect l="l" t="t" r="r" b="b"/>
              <a:pathLst>
                <a:path w="24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74175" y="2746375"/>
              <a:ext cx="55563" cy="4762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1847513" y="2827338"/>
              <a:ext cx="34925" cy="317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882438" y="2825750"/>
              <a:ext cx="25400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915400" y="2809875"/>
              <a:ext cx="15875" cy="1587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2109450" y="2752725"/>
              <a:ext cx="454025" cy="23812"/>
            </a:xfrm>
            <a:custGeom>
              <a:avLst/>
              <a:gdLst/>
              <a:ahLst/>
              <a:cxnLst/>
              <a:rect l="l" t="t" r="r" b="b"/>
              <a:pathLst>
                <a:path w="236" h="10" extrusionOk="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2182475" y="28162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348162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71350" y="27908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54563" y="2827338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852988" y="2719388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759325" y="282733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654800" y="2805113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289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140825" y="272573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23" h="120000" extrusionOk="0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737100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239000" y="2779713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181850" y="2773363"/>
              <a:ext cx="468313" cy="15875"/>
            </a:xfrm>
            <a:custGeom>
              <a:avLst/>
              <a:gdLst/>
              <a:ahLst/>
              <a:cxnLst/>
              <a:rect l="l" t="t" r="r" b="b"/>
              <a:pathLst>
                <a:path w="244" h="7" extrusionOk="0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407275" y="2787650"/>
              <a:ext cx="26988" cy="0"/>
            </a:xfrm>
            <a:custGeom>
              <a:avLst/>
              <a:gdLst/>
              <a:ahLst/>
              <a:cxnLst/>
              <a:rect l="l" t="t" r="r" b="b"/>
              <a:pathLst>
                <a:path w="14" h="120000" extrusionOk="0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23238" y="2794000"/>
              <a:ext cx="31750" cy="1587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070225" y="2794000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963150" y="27781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21" h="120000" extrusionOk="0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523163" y="2773363"/>
              <a:ext cx="30163" cy="3175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009188" y="2787650"/>
              <a:ext cx="115888" cy="3175"/>
            </a:xfrm>
            <a:custGeom>
              <a:avLst/>
              <a:gdLst/>
              <a:ahLst/>
              <a:cxnLst/>
              <a:rect l="l" t="t" r="r" b="b"/>
              <a:pathLst>
                <a:path w="60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125075" y="2789238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4110038" y="2703513"/>
              <a:ext cx="16486189" cy="134937"/>
            </a:xfrm>
            <a:custGeom>
              <a:avLst/>
              <a:gdLst/>
              <a:ahLst/>
              <a:cxnLst/>
              <a:rect l="l" t="t" r="r" b="b"/>
              <a:pathLst>
                <a:path w="8594" h="60" extrusionOk="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117388" y="2779713"/>
              <a:ext cx="127000" cy="4762"/>
            </a:xfrm>
            <a:custGeom>
              <a:avLst/>
              <a:gdLst/>
              <a:ahLst/>
              <a:cxnLst/>
              <a:rect l="l" t="t" r="r" b="b"/>
              <a:pathLst>
                <a:path w="66" h="2" extrusionOk="0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82475" y="2787650"/>
              <a:ext cx="79375" cy="1587"/>
            </a:xfrm>
            <a:custGeom>
              <a:avLst/>
              <a:gdLst/>
              <a:ahLst/>
              <a:cxnLst/>
              <a:rect l="l" t="t" r="r" b="b"/>
              <a:pathLst>
                <a:path w="41" h="1" extrusionOk="0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307888" y="2809875"/>
              <a:ext cx="249238" cy="15875"/>
            </a:xfrm>
            <a:custGeom>
              <a:avLst/>
              <a:gdLst/>
              <a:ahLst/>
              <a:cxnLst/>
              <a:rect l="l" t="t" r="r" b="b"/>
              <a:pathLst>
                <a:path w="130" h="7" extrusionOk="0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252325" y="2825750"/>
              <a:ext cx="73025" cy="1587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779125" y="2733675"/>
              <a:ext cx="66675" cy="4762"/>
            </a:xfrm>
            <a:custGeom>
              <a:avLst/>
              <a:gdLst/>
              <a:ahLst/>
              <a:cxnLst/>
              <a:rect l="l" t="t" r="r" b="b"/>
              <a:pathLst>
                <a:path w="35" h="2" extrusionOk="0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471738" y="2738438"/>
              <a:ext cx="496888" cy="1587"/>
            </a:xfrm>
            <a:custGeom>
              <a:avLst/>
              <a:gdLst/>
              <a:ahLst/>
              <a:cxnLst/>
              <a:rect l="l" t="t" r="r" b="b"/>
              <a:pathLst>
                <a:path w="259" h="1" extrusionOk="0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9136063" y="2735263"/>
              <a:ext cx="387350" cy="14287"/>
            </a:xfrm>
            <a:custGeom>
              <a:avLst/>
              <a:gdLst/>
              <a:ahLst/>
              <a:cxnLst/>
              <a:rect l="l" t="t" r="r" b="b"/>
              <a:pathLst>
                <a:path w="202" h="6" extrusionOk="0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9139238" y="2725738"/>
              <a:ext cx="142875" cy="9525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805988" y="2817813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580438" y="2725738"/>
              <a:ext cx="66675" cy="317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647113" y="2725738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9794875" y="2830513"/>
              <a:ext cx="90488" cy="158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9232900" y="2795588"/>
              <a:ext cx="84138" cy="317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158163" y="2725738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734425" y="2814638"/>
              <a:ext cx="144463" cy="3175"/>
            </a:xfrm>
            <a:custGeom>
              <a:avLst/>
              <a:gdLst/>
              <a:ahLst/>
              <a:cxnLst/>
              <a:rect l="l" t="t" r="r" b="b"/>
              <a:pathLst>
                <a:path w="76" h="2" extrusionOk="0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023225" y="2782888"/>
              <a:ext cx="26988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050213" y="2782888"/>
              <a:ext cx="77788" cy="1587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715250" y="2779713"/>
              <a:ext cx="90488" cy="7937"/>
            </a:xfrm>
            <a:custGeom>
              <a:avLst/>
              <a:gdLst/>
              <a:ahLst/>
              <a:cxnLst/>
              <a:rect l="l" t="t" r="r" b="b"/>
              <a:pathLst>
                <a:path w="47" h="3" extrusionOk="0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508750" y="2713038"/>
              <a:ext cx="247650" cy="6350"/>
            </a:xfrm>
            <a:custGeom>
              <a:avLst/>
              <a:gdLst/>
              <a:ahLst/>
              <a:cxnLst/>
              <a:rect l="l" t="t" r="r" b="b"/>
              <a:pathLst>
                <a:path w="129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756400" y="2713038"/>
              <a:ext cx="33338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047038" y="2820988"/>
              <a:ext cx="58738" cy="4762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348413" y="2711451"/>
              <a:ext cx="82550" cy="1587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34175" y="2771775"/>
              <a:ext cx="96838" cy="6350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091238" y="2722563"/>
              <a:ext cx="95250" cy="7937"/>
            </a:xfrm>
            <a:custGeom>
              <a:avLst/>
              <a:gdLst/>
              <a:ahLst/>
              <a:cxnLst/>
              <a:rect l="l" t="t" r="r" b="b"/>
              <a:pathLst>
                <a:path w="49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559550" y="2773363"/>
              <a:ext cx="80963" cy="317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640513" y="2806700"/>
              <a:ext cx="227013" cy="15875"/>
            </a:xfrm>
            <a:custGeom>
              <a:avLst/>
              <a:gdLst/>
              <a:ahLst/>
              <a:cxnLst/>
              <a:rect l="l" t="t" r="r" b="b"/>
              <a:pathLst>
                <a:path w="118" h="7" extrusionOk="0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61150" y="2814638"/>
              <a:ext cx="34925" cy="1587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661025" y="2789238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162675" y="2814638"/>
              <a:ext cx="258763" cy="7937"/>
            </a:xfrm>
            <a:custGeom>
              <a:avLst/>
              <a:gdLst/>
              <a:ahLst/>
              <a:cxnLst/>
              <a:rect l="l" t="t" r="r" b="b"/>
              <a:pathLst>
                <a:path w="135" h="4" extrusionOk="0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019675" y="2713038"/>
              <a:ext cx="73025" cy="4762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021263" y="2713038"/>
              <a:ext cx="11113" cy="0"/>
            </a:xfrm>
            <a:custGeom>
              <a:avLst/>
              <a:gdLst/>
              <a:ahLst/>
              <a:cxnLst/>
              <a:rect l="l" t="t" r="r" b="b"/>
              <a:pathLst>
                <a:path w="6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864225" y="2784475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703763" y="2722563"/>
              <a:ext cx="84138" cy="1587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264025" y="2713038"/>
              <a:ext cx="77788" cy="4762"/>
            </a:xfrm>
            <a:custGeom>
              <a:avLst/>
              <a:gdLst/>
              <a:ahLst/>
              <a:cxnLst/>
              <a:rect l="l" t="t" r="r" b="b"/>
              <a:pathLst>
                <a:path w="41" h="2" extrusionOk="0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800600" y="2822575"/>
              <a:ext cx="117475" cy="7937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7325" y="2714625"/>
              <a:ext cx="1925638" cy="31750"/>
            </a:xfrm>
            <a:custGeom>
              <a:avLst/>
              <a:gdLst/>
              <a:ahLst/>
              <a:cxnLst/>
              <a:rect l="l" t="t" r="r" b="b"/>
              <a:pathLst>
                <a:path w="1004" h="14" extrusionOk="0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947862" y="27352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2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2712" y="2724150"/>
              <a:ext cx="74613" cy="0"/>
            </a:xfrm>
            <a:custGeom>
              <a:avLst/>
              <a:gdLst/>
              <a:ahLst/>
              <a:cxnLst/>
              <a:rect l="l" t="t" r="r" b="b"/>
              <a:pathLst>
                <a:path w="39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187575" y="2717800"/>
              <a:ext cx="176213" cy="6350"/>
            </a:xfrm>
            <a:custGeom>
              <a:avLst/>
              <a:gdLst/>
              <a:ahLst/>
              <a:cxnLst/>
              <a:rect l="l" t="t" r="r" b="b"/>
              <a:pathLst>
                <a:path w="92" h="3" extrusionOk="0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112962" y="2714625"/>
              <a:ext cx="90488" cy="47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01850" y="2811463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724025" y="2805113"/>
              <a:ext cx="120650" cy="4762"/>
            </a:xfrm>
            <a:custGeom>
              <a:avLst/>
              <a:gdLst/>
              <a:ahLst/>
              <a:cxnLst/>
              <a:rect l="l" t="t" r="r" b="b"/>
              <a:pathLst>
                <a:path w="6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744662" y="2833688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474663" y="2741613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947738" y="2725738"/>
              <a:ext cx="1239838" cy="19050"/>
            </a:xfrm>
            <a:custGeom>
              <a:avLst/>
              <a:gdLst/>
              <a:ahLst/>
              <a:cxnLst/>
              <a:rect l="l" t="t" r="r" b="b"/>
              <a:pathLst>
                <a:path w="647" h="8" extrusionOk="0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944688" y="2741613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939925" y="2735263"/>
              <a:ext cx="173038" cy="6350"/>
            </a:xfrm>
            <a:custGeom>
              <a:avLst/>
              <a:gdLst/>
              <a:ahLst/>
              <a:cxnLst/>
              <a:rect l="l" t="t" r="r" b="b"/>
              <a:pathLst>
                <a:path w="90" h="3" extrusionOk="0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1773238" y="2733675"/>
              <a:ext cx="123825" cy="1270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-1057275" y="2735263"/>
              <a:ext cx="57150" cy="317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-1116013" y="2738438"/>
              <a:ext cx="58738" cy="3175"/>
            </a:xfrm>
            <a:custGeom>
              <a:avLst/>
              <a:gdLst/>
              <a:ahLst/>
              <a:cxnLst/>
              <a:rect l="l" t="t" r="r" b="b"/>
              <a:pathLst>
                <a:path w="30" h="2" extrusionOk="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1349375" y="2735263"/>
              <a:ext cx="84138" cy="0"/>
            </a:xfrm>
            <a:custGeom>
              <a:avLst/>
              <a:gdLst/>
              <a:ahLst/>
              <a:cxnLst/>
              <a:rect l="l" t="t" r="r" b="b"/>
              <a:pathLst>
                <a:path w="44" h="120000" extrusionOk="0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1265238" y="2735263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1219200" y="2728913"/>
              <a:ext cx="103188" cy="9525"/>
            </a:xfrm>
            <a:custGeom>
              <a:avLst/>
              <a:gdLst/>
              <a:ahLst/>
              <a:cxnLst/>
              <a:rect l="l" t="t" r="r" b="b"/>
              <a:pathLst>
                <a:path w="54" h="4" extrusionOk="0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25550" y="2830513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874712" y="2827338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7512" y="2827338"/>
              <a:ext cx="457200" cy="31750"/>
            </a:xfrm>
            <a:custGeom>
              <a:avLst/>
              <a:gdLst/>
              <a:ahLst/>
              <a:cxnLst/>
              <a:rect l="l" t="t" r="r" b="b"/>
              <a:pathLst>
                <a:path w="238" h="14" extrusionOk="0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55650" y="2859087"/>
              <a:ext cx="68263" cy="4762"/>
            </a:xfrm>
            <a:custGeom>
              <a:avLst/>
              <a:gdLst/>
              <a:ahLst/>
              <a:cxnLst/>
              <a:rect l="l" t="t" r="r" b="b"/>
              <a:pathLst>
                <a:path w="36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133350" y="2798763"/>
              <a:ext cx="111125" cy="4762"/>
            </a:xfrm>
            <a:custGeom>
              <a:avLst/>
              <a:gdLst/>
              <a:ahLst/>
              <a:cxnLst/>
              <a:rect l="l" t="t" r="r" b="b"/>
              <a:pathLst>
                <a:path w="58" h="2" extrusionOk="0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22225" y="2800350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66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1566863" y="2730500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175000" y="27400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735388" y="2803525"/>
              <a:ext cx="6350" cy="158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3924300" y="2803525"/>
              <a:ext cx="188913" cy="3175"/>
            </a:xfrm>
            <a:custGeom>
              <a:avLst/>
              <a:gdLst/>
              <a:ahLst/>
              <a:cxnLst/>
              <a:rect l="l" t="t" r="r" b="b"/>
              <a:pathLst>
                <a:path w="98" h="2" extrusionOk="0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oogle Shape;1224;p11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225" name="Google Shape;1225;p11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1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1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1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1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1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1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1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1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1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1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1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1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1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1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1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1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1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1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1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1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1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1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11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0" name="Google Shape;1300;p11"/>
          <p:cNvSpPr txBox="1">
            <a:spLocks noGrp="1"/>
          </p:cNvSpPr>
          <p:nvPr>
            <p:ph type="body" idx="1"/>
          </p:nvPr>
        </p:nvSpPr>
        <p:spPr>
          <a:xfrm rot="5400000">
            <a:off x="3960814" y="-533400"/>
            <a:ext cx="4267200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9pPr>
          </a:lstStyle>
          <a:p>
            <a:endParaRPr/>
          </a:p>
        </p:txBody>
      </p:sp>
      <p:sp>
        <p:nvSpPr>
          <p:cNvPr id="1301" name="Google Shape;1301;p11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11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11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5" name="Google Shape;1305;p12"/>
          <p:cNvGrpSpPr/>
          <p:nvPr/>
        </p:nvGrpSpPr>
        <p:grpSpPr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1306" name="Google Shape;1306;p12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2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2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2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2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2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2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2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2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2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2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2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2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2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2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2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2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2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2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2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2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2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2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2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2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2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2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2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2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2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2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2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2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2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2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2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2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2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2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2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2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2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2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2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2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2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2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2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2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2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2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2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2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2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2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2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2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2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2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2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2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2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2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2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2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2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2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2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2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2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2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2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2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2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0" name="Google Shape;1380;p12"/>
          <p:cNvSpPr txBox="1">
            <a:spLocks noGrp="1"/>
          </p:cNvSpPr>
          <p:nvPr>
            <p:ph type="title"/>
          </p:nvPr>
        </p:nvSpPr>
        <p:spPr>
          <a:xfrm rot="5400000">
            <a:off x="8096538" y="2539713"/>
            <a:ext cx="590174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1" name="Google Shape;1381;p12"/>
          <p:cNvSpPr txBox="1">
            <a:spLocks noGrp="1"/>
          </p:cNvSpPr>
          <p:nvPr>
            <p:ph type="body" idx="1"/>
          </p:nvPr>
        </p:nvSpPr>
        <p:spPr>
          <a:xfrm rot="5400000">
            <a:off x="2230726" y="-1344901"/>
            <a:ext cx="5898573" cy="914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9pPr>
          </a:lstStyle>
          <a:p>
            <a:endParaRPr/>
          </a:p>
        </p:txBody>
      </p:sp>
      <p:sp>
        <p:nvSpPr>
          <p:cNvPr id="1382" name="Google Shape;1382;p12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3" name="Google Shape;1383;p12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4" name="Google Shape;1384;p12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3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44" name="Google Shape;144;p3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3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"/>
          <p:cNvSpPr txBox="1"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/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5"/>
          <p:cNvGrpSpPr/>
          <p:nvPr/>
        </p:nvGrpSpPr>
        <p:grpSpPr>
          <a:xfrm>
            <a:off x="1584896" y="4724400"/>
            <a:ext cx="8631936" cy="64008"/>
            <a:chOff x="-4110038" y="2703513"/>
            <a:chExt cx="17394239" cy="160336"/>
          </a:xfrm>
        </p:grpSpPr>
        <p:sp>
          <p:nvSpPr>
            <p:cNvPr id="229" name="Google Shape;229;p5"/>
            <p:cNvSpPr/>
            <p:nvPr/>
          </p:nvSpPr>
          <p:spPr>
            <a:xfrm>
              <a:off x="12815888" y="2768600"/>
              <a:ext cx="468313" cy="19050"/>
            </a:xfrm>
            <a:custGeom>
              <a:avLst/>
              <a:gdLst/>
              <a:ahLst/>
              <a:cxnLst/>
              <a:rect l="l" t="t" r="r" b="b"/>
              <a:pathLst>
                <a:path w="244" h="8" extrusionOk="0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12380913" y="2755900"/>
              <a:ext cx="461963" cy="26987"/>
            </a:xfrm>
            <a:custGeom>
              <a:avLst/>
              <a:gdLst/>
              <a:ahLst/>
              <a:cxnLst/>
              <a:rect l="l" t="t" r="r" b="b"/>
              <a:pathLst>
                <a:path w="241" h="12" extrusionOk="0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12814300" y="2779713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2738437" y="2795588"/>
              <a:ext cx="425450" cy="15875"/>
            </a:xfrm>
            <a:custGeom>
              <a:avLst/>
              <a:gdLst/>
              <a:ahLst/>
              <a:cxnLst/>
              <a:rect l="l" t="t" r="r" b="b"/>
              <a:pathLst>
                <a:path w="222" h="7" extrusionOk="0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-3646488" y="2800350"/>
              <a:ext cx="46038" cy="317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2627312" y="2816225"/>
              <a:ext cx="63500" cy="4762"/>
            </a:xfrm>
            <a:custGeom>
              <a:avLst/>
              <a:gdLst/>
              <a:ahLst/>
              <a:cxnLst/>
              <a:rect l="l" t="t" r="r" b="b"/>
              <a:pathLst>
                <a:path w="33" h="2" extrusionOk="0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103562" y="2741613"/>
              <a:ext cx="28575" cy="3175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1227137" y="2836863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1" h="120000" extrusionOk="0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3660775" y="2713038"/>
              <a:ext cx="331788" cy="20637"/>
            </a:xfrm>
            <a:custGeom>
              <a:avLst/>
              <a:gdLst/>
              <a:ahLst/>
              <a:cxnLst/>
              <a:rect l="l" t="t" r="r" b="b"/>
              <a:pathLst>
                <a:path w="173" h="9" extrusionOk="0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-1674813" y="2768600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-1673225" y="2767013"/>
              <a:ext cx="36513" cy="1587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690812" y="2811463"/>
              <a:ext cx="47625" cy="4762"/>
            </a:xfrm>
            <a:custGeom>
              <a:avLst/>
              <a:gdLst/>
              <a:ahLst/>
              <a:cxnLst/>
              <a:rect l="l" t="t" r="r" b="b"/>
              <a:pathLst>
                <a:path w="25" h="2" extrusionOk="0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2822575" y="2794000"/>
              <a:ext cx="163513" cy="4762"/>
            </a:xfrm>
            <a:custGeom>
              <a:avLst/>
              <a:gdLst/>
              <a:ahLst/>
              <a:cxnLst/>
              <a:rect l="l" t="t" r="r" b="b"/>
              <a:pathLst>
                <a:path w="85" h="2" extrusionOk="0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15962" y="2809875"/>
              <a:ext cx="1911350" cy="50800"/>
            </a:xfrm>
            <a:custGeom>
              <a:avLst/>
              <a:gdLst/>
              <a:ahLst/>
              <a:cxnLst/>
              <a:rect l="l" t="t" r="r" b="b"/>
              <a:pathLst>
                <a:path w="996" h="23" extrusionOk="0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995487" y="2822575"/>
              <a:ext cx="20638" cy="0"/>
            </a:xfrm>
            <a:custGeom>
              <a:avLst/>
              <a:gdLst/>
              <a:ahLst/>
              <a:cxnLst/>
              <a:rect l="l" t="t" r="r" b="b"/>
              <a:pathLst>
                <a:path w="10" h="120000" extrusionOk="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630362" y="2830513"/>
              <a:ext cx="22225" cy="0"/>
            </a:xfrm>
            <a:custGeom>
              <a:avLst/>
              <a:gdLst/>
              <a:ahLst/>
              <a:cxnLst/>
              <a:rect l="l" t="t" r="r" b="b"/>
              <a:pathLst>
                <a:path w="12" h="120000" extrusionOk="0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2651125" y="2798763"/>
              <a:ext cx="46038" cy="1587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2698750" y="2809875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469900" y="2800350"/>
              <a:ext cx="23813" cy="3175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998537" y="2811463"/>
              <a:ext cx="1076325" cy="20637"/>
            </a:xfrm>
            <a:custGeom>
              <a:avLst/>
              <a:gdLst/>
              <a:ahLst/>
              <a:cxnLst/>
              <a:rect l="l" t="t" r="r" b="b"/>
              <a:pathLst>
                <a:path w="561" h="9" extrusionOk="0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2495550" y="2803525"/>
              <a:ext cx="17463" cy="0"/>
            </a:xfrm>
            <a:custGeom>
              <a:avLst/>
              <a:gdLst/>
              <a:ahLst/>
              <a:cxnLst/>
              <a:rect l="l" t="t" r="r" b="b"/>
              <a:pathLst>
                <a:path w="9" h="120000" extrusionOk="0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2538412" y="2816225"/>
              <a:ext cx="1057275" cy="31750"/>
            </a:xfrm>
            <a:custGeom>
              <a:avLst/>
              <a:gdLst/>
              <a:ahLst/>
              <a:cxnLst/>
              <a:rect l="l" t="t" r="r" b="b"/>
              <a:pathLst>
                <a:path w="551" h="14" extrusionOk="0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11777663" y="2757488"/>
              <a:ext cx="19050" cy="3175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983288" y="274161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6832600" y="2713038"/>
              <a:ext cx="53975" cy="1587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11317288" y="275590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8534400" y="2735263"/>
              <a:ext cx="30163" cy="0"/>
            </a:xfrm>
            <a:custGeom>
              <a:avLst/>
              <a:gdLst/>
              <a:ahLst/>
              <a:cxnLst/>
              <a:rect l="l" t="t" r="r" b="b"/>
              <a:pathLst>
                <a:path w="16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6821488" y="27146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583238" y="2719388"/>
              <a:ext cx="25400" cy="0"/>
            </a:xfrm>
            <a:custGeom>
              <a:avLst/>
              <a:gdLst/>
              <a:ahLst/>
              <a:cxnLst/>
              <a:rect l="l" t="t" r="r" b="b"/>
              <a:pathLst>
                <a:path w="13" h="120000" extrusionOk="0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638800" y="2740025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303712" y="2728913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26" h="120000" extrusionOk="0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5519738" y="2735263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12096750" y="27844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12225338" y="2773363"/>
              <a:ext cx="46038" cy="0"/>
            </a:xfrm>
            <a:custGeom>
              <a:avLst/>
              <a:gdLst/>
              <a:ahLst/>
              <a:cxnLst/>
              <a:rect l="l" t="t" r="r" b="b"/>
              <a:pathLst>
                <a:path w="24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9274175" y="2746375"/>
              <a:ext cx="55563" cy="4762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11847513" y="2827338"/>
              <a:ext cx="34925" cy="3175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1882438" y="2825750"/>
              <a:ext cx="25400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8915400" y="2809875"/>
              <a:ext cx="15875" cy="1587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2109450" y="2752725"/>
              <a:ext cx="454025" cy="23812"/>
            </a:xfrm>
            <a:custGeom>
              <a:avLst/>
              <a:gdLst/>
              <a:ahLst/>
              <a:cxnLst/>
              <a:rect l="l" t="t" r="r" b="b"/>
              <a:pathLst>
                <a:path w="236" h="10" extrusionOk="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12182475" y="281622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348162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12071350" y="279082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754563" y="2827338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852988" y="2719388"/>
              <a:ext cx="9525" cy="317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759325" y="282733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6654800" y="2805113"/>
              <a:ext cx="19050" cy="1587"/>
            </a:xfrm>
            <a:custGeom>
              <a:avLst/>
              <a:gdLst/>
              <a:ahLst/>
              <a:cxnLst/>
              <a:rect l="l" t="t" r="r" b="b"/>
              <a:pathLst>
                <a:path w="10" h="1" extrusionOk="0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6289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9140825" y="2725738"/>
              <a:ext cx="44450" cy="0"/>
            </a:xfrm>
            <a:custGeom>
              <a:avLst/>
              <a:gdLst/>
              <a:ahLst/>
              <a:cxnLst/>
              <a:rect l="l" t="t" r="r" b="b"/>
              <a:pathLst>
                <a:path w="23" h="120000" extrusionOk="0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737100" y="2827338"/>
              <a:ext cx="17463" cy="3175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7239000" y="2779713"/>
              <a:ext cx="11113" cy="317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7181850" y="2773363"/>
              <a:ext cx="468313" cy="15875"/>
            </a:xfrm>
            <a:custGeom>
              <a:avLst/>
              <a:gdLst/>
              <a:ahLst/>
              <a:cxnLst/>
              <a:rect l="l" t="t" r="r" b="b"/>
              <a:pathLst>
                <a:path w="244" h="7" extrusionOk="0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7407275" y="2787650"/>
              <a:ext cx="26988" cy="0"/>
            </a:xfrm>
            <a:custGeom>
              <a:avLst/>
              <a:gdLst/>
              <a:ahLst/>
              <a:cxnLst/>
              <a:rect l="l" t="t" r="r" b="b"/>
              <a:pathLst>
                <a:path w="14" h="120000" extrusionOk="0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123238" y="2794000"/>
              <a:ext cx="31750" cy="1587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3070225" y="2794000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9963150" y="2778125"/>
              <a:ext cx="41275" cy="0"/>
            </a:xfrm>
            <a:custGeom>
              <a:avLst/>
              <a:gdLst/>
              <a:ahLst/>
              <a:cxnLst/>
              <a:rect l="l" t="t" r="r" b="b"/>
              <a:pathLst>
                <a:path w="21" h="120000" extrusionOk="0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7523163" y="2773363"/>
              <a:ext cx="30163" cy="3175"/>
            </a:xfrm>
            <a:custGeom>
              <a:avLst/>
              <a:gdLst/>
              <a:ahLst/>
              <a:cxnLst/>
              <a:rect l="l" t="t" r="r" b="b"/>
              <a:pathLst>
                <a:path w="16" h="1" extrusionOk="0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10009188" y="2787650"/>
              <a:ext cx="115888" cy="3175"/>
            </a:xfrm>
            <a:custGeom>
              <a:avLst/>
              <a:gdLst/>
              <a:ahLst/>
              <a:cxnLst/>
              <a:rect l="l" t="t" r="r" b="b"/>
              <a:pathLst>
                <a:path w="60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0125075" y="2789238"/>
              <a:ext cx="1588" cy="0"/>
            </a:xfrm>
            <a:custGeom>
              <a:avLst/>
              <a:gdLst/>
              <a:ahLst/>
              <a:cxnLst/>
              <a:rect l="l" t="t" r="r" b="b"/>
              <a:pathLst>
                <a:path w="1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-4110038" y="2703513"/>
              <a:ext cx="16486189" cy="134937"/>
            </a:xfrm>
            <a:custGeom>
              <a:avLst/>
              <a:gdLst/>
              <a:ahLst/>
              <a:cxnLst/>
              <a:rect l="l" t="t" r="r" b="b"/>
              <a:pathLst>
                <a:path w="8594" h="60" extrusionOk="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12117388" y="2779713"/>
              <a:ext cx="127000" cy="4762"/>
            </a:xfrm>
            <a:custGeom>
              <a:avLst/>
              <a:gdLst/>
              <a:ahLst/>
              <a:cxnLst/>
              <a:rect l="l" t="t" r="r" b="b"/>
              <a:pathLst>
                <a:path w="66" h="2" extrusionOk="0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12182475" y="2787650"/>
              <a:ext cx="79375" cy="1587"/>
            </a:xfrm>
            <a:custGeom>
              <a:avLst/>
              <a:gdLst/>
              <a:ahLst/>
              <a:cxnLst/>
              <a:rect l="l" t="t" r="r" b="b"/>
              <a:pathLst>
                <a:path w="41" h="1" extrusionOk="0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307888" y="2809875"/>
              <a:ext cx="249238" cy="15875"/>
            </a:xfrm>
            <a:custGeom>
              <a:avLst/>
              <a:gdLst/>
              <a:ahLst/>
              <a:cxnLst/>
              <a:rect l="l" t="t" r="r" b="b"/>
              <a:pathLst>
                <a:path w="130" h="7" extrusionOk="0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12252325" y="2825750"/>
              <a:ext cx="73025" cy="1587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10779125" y="2733675"/>
              <a:ext cx="66675" cy="4762"/>
            </a:xfrm>
            <a:custGeom>
              <a:avLst/>
              <a:gdLst/>
              <a:ahLst/>
              <a:cxnLst/>
              <a:rect l="l" t="t" r="r" b="b"/>
              <a:pathLst>
                <a:path w="35" h="2" extrusionOk="0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-2471738" y="2738438"/>
              <a:ext cx="496888" cy="1587"/>
            </a:xfrm>
            <a:custGeom>
              <a:avLst/>
              <a:gdLst/>
              <a:ahLst/>
              <a:cxnLst/>
              <a:rect l="l" t="t" r="r" b="b"/>
              <a:pathLst>
                <a:path w="259" h="1" extrusionOk="0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9136063" y="2735263"/>
              <a:ext cx="387350" cy="14287"/>
            </a:xfrm>
            <a:custGeom>
              <a:avLst/>
              <a:gdLst/>
              <a:ahLst/>
              <a:cxnLst/>
              <a:rect l="l" t="t" r="r" b="b"/>
              <a:pathLst>
                <a:path w="202" h="6" extrusionOk="0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9139238" y="2725738"/>
              <a:ext cx="142875" cy="9525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9805988" y="2817813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580438" y="2725738"/>
              <a:ext cx="66675" cy="3175"/>
            </a:xfrm>
            <a:custGeom>
              <a:avLst/>
              <a:gdLst/>
              <a:ahLst/>
              <a:cxnLst/>
              <a:rect l="l" t="t" r="r" b="b"/>
              <a:pathLst>
                <a:path w="35" h="1" extrusionOk="0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8647113" y="2725738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9794875" y="2830513"/>
              <a:ext cx="90488" cy="1587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9232900" y="2795588"/>
              <a:ext cx="84138" cy="317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8158163" y="2725738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8734425" y="2814638"/>
              <a:ext cx="144463" cy="3175"/>
            </a:xfrm>
            <a:custGeom>
              <a:avLst/>
              <a:gdLst/>
              <a:ahLst/>
              <a:cxnLst/>
              <a:rect l="l" t="t" r="r" b="b"/>
              <a:pathLst>
                <a:path w="76" h="2" extrusionOk="0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8023225" y="2782888"/>
              <a:ext cx="26988" cy="1587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8050213" y="2782888"/>
              <a:ext cx="77788" cy="1587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7715250" y="2779713"/>
              <a:ext cx="90488" cy="7937"/>
            </a:xfrm>
            <a:custGeom>
              <a:avLst/>
              <a:gdLst/>
              <a:ahLst/>
              <a:cxnLst/>
              <a:rect l="l" t="t" r="r" b="b"/>
              <a:pathLst>
                <a:path w="47" h="3" extrusionOk="0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508750" y="2713038"/>
              <a:ext cx="247650" cy="6350"/>
            </a:xfrm>
            <a:custGeom>
              <a:avLst/>
              <a:gdLst/>
              <a:ahLst/>
              <a:cxnLst/>
              <a:rect l="l" t="t" r="r" b="b"/>
              <a:pathLst>
                <a:path w="129" h="3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756400" y="2713038"/>
              <a:ext cx="33338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8047038" y="2820988"/>
              <a:ext cx="58738" cy="4762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348413" y="2711451"/>
              <a:ext cx="82550" cy="1587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734175" y="2771775"/>
              <a:ext cx="96838" cy="6350"/>
            </a:xfrm>
            <a:custGeom>
              <a:avLst/>
              <a:gdLst/>
              <a:ahLst/>
              <a:cxnLst/>
              <a:rect l="l" t="t" r="r" b="b"/>
              <a:pathLst>
                <a:path w="50" h="3" extrusionOk="0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091238" y="2722563"/>
              <a:ext cx="95250" cy="7937"/>
            </a:xfrm>
            <a:custGeom>
              <a:avLst/>
              <a:gdLst/>
              <a:ahLst/>
              <a:cxnLst/>
              <a:rect l="l" t="t" r="r" b="b"/>
              <a:pathLst>
                <a:path w="49" h="4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559550" y="2773363"/>
              <a:ext cx="80963" cy="3175"/>
            </a:xfrm>
            <a:custGeom>
              <a:avLst/>
              <a:gdLst/>
              <a:ahLst/>
              <a:cxnLst/>
              <a:rect l="l" t="t" r="r" b="b"/>
              <a:pathLst>
                <a:path w="42" h="1" extrusionOk="0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640513" y="2806700"/>
              <a:ext cx="227013" cy="15875"/>
            </a:xfrm>
            <a:custGeom>
              <a:avLst/>
              <a:gdLst/>
              <a:ahLst/>
              <a:cxnLst/>
              <a:rect l="l" t="t" r="r" b="b"/>
              <a:pathLst>
                <a:path w="118" h="7" extrusionOk="0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661150" y="2814638"/>
              <a:ext cx="34925" cy="1587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5661025" y="2789238"/>
              <a:ext cx="23813" cy="1587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162675" y="2814638"/>
              <a:ext cx="258763" cy="7937"/>
            </a:xfrm>
            <a:custGeom>
              <a:avLst/>
              <a:gdLst/>
              <a:ahLst/>
              <a:cxnLst/>
              <a:rect l="l" t="t" r="r" b="b"/>
              <a:pathLst>
                <a:path w="135" h="4" extrusionOk="0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019675" y="2713038"/>
              <a:ext cx="73025" cy="4762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5021263" y="2713038"/>
              <a:ext cx="11113" cy="0"/>
            </a:xfrm>
            <a:custGeom>
              <a:avLst/>
              <a:gdLst/>
              <a:ahLst/>
              <a:cxnLst/>
              <a:rect l="l" t="t" r="r" b="b"/>
              <a:pathLst>
                <a:path w="6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5864225" y="2784475"/>
              <a:ext cx="101600" cy="4762"/>
            </a:xfrm>
            <a:custGeom>
              <a:avLst/>
              <a:gdLst/>
              <a:ahLst/>
              <a:cxnLst/>
              <a:rect l="l" t="t" r="r" b="b"/>
              <a:pathLst>
                <a:path w="53" h="2" extrusionOk="0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703763" y="2722563"/>
              <a:ext cx="84138" cy="1587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64025" y="2713038"/>
              <a:ext cx="77788" cy="4762"/>
            </a:xfrm>
            <a:custGeom>
              <a:avLst/>
              <a:gdLst/>
              <a:ahLst/>
              <a:cxnLst/>
              <a:rect l="l" t="t" r="r" b="b"/>
              <a:pathLst>
                <a:path w="41" h="2" extrusionOk="0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800600" y="2822575"/>
              <a:ext cx="117475" cy="7937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187325" y="2714625"/>
              <a:ext cx="1925638" cy="31750"/>
            </a:xfrm>
            <a:custGeom>
              <a:avLst/>
              <a:gdLst/>
              <a:ahLst/>
              <a:cxnLst/>
              <a:rect l="l" t="t" r="r" b="b"/>
              <a:pathLst>
                <a:path w="1004" h="14" extrusionOk="0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1947862" y="2735263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25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112712" y="2724150"/>
              <a:ext cx="74613" cy="0"/>
            </a:xfrm>
            <a:custGeom>
              <a:avLst/>
              <a:gdLst/>
              <a:ahLst/>
              <a:cxnLst/>
              <a:rect l="l" t="t" r="r" b="b"/>
              <a:pathLst>
                <a:path w="39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2187575" y="2717800"/>
              <a:ext cx="176213" cy="6350"/>
            </a:xfrm>
            <a:custGeom>
              <a:avLst/>
              <a:gdLst/>
              <a:ahLst/>
              <a:cxnLst/>
              <a:rect l="l" t="t" r="r" b="b"/>
              <a:pathLst>
                <a:path w="92" h="3" extrusionOk="0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2112962" y="2714625"/>
              <a:ext cx="90488" cy="47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2101850" y="2811463"/>
              <a:ext cx="71438" cy="3175"/>
            </a:xfrm>
            <a:custGeom>
              <a:avLst/>
              <a:gdLst/>
              <a:ahLst/>
              <a:cxnLst/>
              <a:rect l="l" t="t" r="r" b="b"/>
              <a:pathLst>
                <a:path w="37" h="1" extrusionOk="0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1724025" y="2805113"/>
              <a:ext cx="120650" cy="4762"/>
            </a:xfrm>
            <a:custGeom>
              <a:avLst/>
              <a:gdLst/>
              <a:ahLst/>
              <a:cxnLst/>
              <a:rect l="l" t="t" r="r" b="b"/>
              <a:pathLst>
                <a:path w="63" h="2" extrusionOk="0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1744662" y="2833688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-474663" y="2741613"/>
              <a:ext cx="34925" cy="0"/>
            </a:xfrm>
            <a:custGeom>
              <a:avLst/>
              <a:gdLst/>
              <a:ahLst/>
              <a:cxnLst/>
              <a:rect l="l" t="t" r="r" b="b"/>
              <a:pathLst>
                <a:path w="18" h="120000" extrusionOk="0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-947738" y="2725738"/>
              <a:ext cx="1239838" cy="19050"/>
            </a:xfrm>
            <a:custGeom>
              <a:avLst/>
              <a:gdLst/>
              <a:ahLst/>
              <a:cxnLst/>
              <a:rect l="l" t="t" r="r" b="b"/>
              <a:pathLst>
                <a:path w="647" h="8" extrusionOk="0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-1944688" y="2741613"/>
              <a:ext cx="4763" cy="0"/>
            </a:xfrm>
            <a:custGeom>
              <a:avLst/>
              <a:gdLst/>
              <a:ahLst/>
              <a:cxnLst/>
              <a:rect l="l" t="t" r="r" b="b"/>
              <a:pathLst>
                <a:path w="2" h="120000" extrusionOk="0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-1939925" y="2735263"/>
              <a:ext cx="173038" cy="6350"/>
            </a:xfrm>
            <a:custGeom>
              <a:avLst/>
              <a:gdLst/>
              <a:ahLst/>
              <a:cxnLst/>
              <a:rect l="l" t="t" r="r" b="b"/>
              <a:pathLst>
                <a:path w="90" h="3" extrusionOk="0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-1773238" y="2733675"/>
              <a:ext cx="123825" cy="12700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-1057275" y="2735263"/>
              <a:ext cx="57150" cy="3175"/>
            </a:xfrm>
            <a:custGeom>
              <a:avLst/>
              <a:gdLst/>
              <a:ahLst/>
              <a:cxnLst/>
              <a:rect l="l" t="t" r="r" b="b"/>
              <a:pathLst>
                <a:path w="30" h="1" extrusionOk="0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-1116013" y="2738438"/>
              <a:ext cx="58738" cy="3175"/>
            </a:xfrm>
            <a:custGeom>
              <a:avLst/>
              <a:gdLst/>
              <a:ahLst/>
              <a:cxnLst/>
              <a:rect l="l" t="t" r="r" b="b"/>
              <a:pathLst>
                <a:path w="30" h="2" extrusionOk="0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-1349375" y="2735263"/>
              <a:ext cx="84138" cy="0"/>
            </a:xfrm>
            <a:custGeom>
              <a:avLst/>
              <a:gdLst/>
              <a:ahLst/>
              <a:cxnLst/>
              <a:rect l="l" t="t" r="r" b="b"/>
              <a:pathLst>
                <a:path w="44" h="120000" extrusionOk="0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-1265238" y="2735263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-1219200" y="2728913"/>
              <a:ext cx="103188" cy="9525"/>
            </a:xfrm>
            <a:custGeom>
              <a:avLst/>
              <a:gdLst/>
              <a:ahLst/>
              <a:cxnLst/>
              <a:rect l="l" t="t" r="r" b="b"/>
              <a:pathLst>
                <a:path w="54" h="4" extrusionOk="0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1225550" y="2830513"/>
              <a:ext cx="73025" cy="3175"/>
            </a:xfrm>
            <a:custGeom>
              <a:avLst/>
              <a:gdLst/>
              <a:ahLst/>
              <a:cxnLst/>
              <a:rect l="l" t="t" r="r" b="b"/>
              <a:pathLst>
                <a:path w="38" h="2" extrusionOk="0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874712" y="2827338"/>
              <a:ext cx="39688" cy="3175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7512" y="2827338"/>
              <a:ext cx="457200" cy="31750"/>
            </a:xfrm>
            <a:custGeom>
              <a:avLst/>
              <a:gdLst/>
              <a:ahLst/>
              <a:cxnLst/>
              <a:rect l="l" t="t" r="r" b="b"/>
              <a:pathLst>
                <a:path w="238" h="14" extrusionOk="0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755650" y="2859087"/>
              <a:ext cx="68263" cy="4762"/>
            </a:xfrm>
            <a:custGeom>
              <a:avLst/>
              <a:gdLst/>
              <a:ahLst/>
              <a:cxnLst/>
              <a:rect l="l" t="t" r="r" b="b"/>
              <a:pathLst>
                <a:path w="36" h="2" extrusionOk="0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-133350" y="2798763"/>
              <a:ext cx="111125" cy="4762"/>
            </a:xfrm>
            <a:custGeom>
              <a:avLst/>
              <a:gdLst/>
              <a:ahLst/>
              <a:cxnLst/>
              <a:rect l="l" t="t" r="r" b="b"/>
              <a:pathLst>
                <a:path w="58" h="2" extrusionOk="0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-22225" y="2800350"/>
              <a:ext cx="44450" cy="317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-66675" y="27987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3" h="120000" extrusionOk="0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-1566863" y="2730500"/>
              <a:ext cx="65088" cy="317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-3175000" y="274002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20" h="120000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-3735388" y="2803525"/>
              <a:ext cx="6350" cy="1587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-3924300" y="2803525"/>
              <a:ext cx="188913" cy="3175"/>
            </a:xfrm>
            <a:custGeom>
              <a:avLst/>
              <a:gdLst/>
              <a:ahLst/>
              <a:cxnLst/>
              <a:rect l="l" t="t" r="r" b="b"/>
              <a:pathLst>
                <a:path w="98" h="2" extrusionOk="0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2" name="Google Shape;352;p5"/>
          <p:cNvSpPr txBox="1"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6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359" name="Google Shape;359;p6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6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6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6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6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6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6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6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6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6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6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6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6"/>
          <p:cNvSpPr txBox="1">
            <a:spLocks noGrp="1"/>
          </p:cNvSpPr>
          <p:nvPr>
            <p:ph type="body" idx="1"/>
          </p:nvPr>
        </p:nvSpPr>
        <p:spPr>
          <a:xfrm>
            <a:off x="1522413" y="1905000"/>
            <a:ext cx="4419599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35" name="Google Shape;435;p6"/>
          <p:cNvSpPr txBox="1">
            <a:spLocks noGrp="1"/>
          </p:cNvSpPr>
          <p:nvPr>
            <p:ph type="body" idx="2"/>
          </p:nvPr>
        </p:nvSpPr>
        <p:spPr>
          <a:xfrm>
            <a:off x="6246815" y="1905000"/>
            <a:ext cx="4419598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436" name="Google Shape;436;p6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6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7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441" name="Google Shape;441;p7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7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7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7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7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7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7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7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7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7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7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7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7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7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7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7"/>
          <p:cNvSpPr txBox="1"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7" name="Google Shape;517;p7"/>
          <p:cNvSpPr txBox="1">
            <a:spLocks noGrp="1"/>
          </p:cNvSpPr>
          <p:nvPr>
            <p:ph type="body" idx="2"/>
          </p:nvPr>
        </p:nvSpPr>
        <p:spPr>
          <a:xfrm>
            <a:off x="1522413" y="2819399"/>
            <a:ext cx="4416552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18" name="Google Shape;518;p7"/>
          <p:cNvSpPr txBox="1">
            <a:spLocks noGrp="1"/>
          </p:cNvSpPr>
          <p:nvPr>
            <p:ph type="body" idx="3"/>
          </p:nvPr>
        </p:nvSpPr>
        <p:spPr>
          <a:xfrm>
            <a:off x="6249860" y="1905000"/>
            <a:ext cx="441655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9" name="Google Shape;519;p7"/>
          <p:cNvSpPr txBox="1">
            <a:spLocks noGrp="1"/>
          </p:cNvSpPr>
          <p:nvPr>
            <p:ph type="body" idx="4"/>
          </p:nvPr>
        </p:nvSpPr>
        <p:spPr>
          <a:xfrm>
            <a:off x="6249860" y="2819399"/>
            <a:ext cx="4416552" cy="335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20" name="Google Shape;520;p7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7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8"/>
          <p:cNvGrpSpPr/>
          <p:nvPr/>
        </p:nvGrpSpPr>
        <p:grpSpPr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525" name="Google Shape;525;p8"/>
            <p:cNvSpPr/>
            <p:nvPr/>
          </p:nvSpPr>
          <p:spPr>
            <a:xfrm>
              <a:off x="12028488" y="1525554"/>
              <a:ext cx="63500" cy="4924"/>
            </a:xfrm>
            <a:custGeom>
              <a:avLst/>
              <a:gdLst/>
              <a:ahLst/>
              <a:cxnLst/>
              <a:rect l="l" t="t" r="r" b="b"/>
              <a:pathLst>
                <a:path w="67" h="6" extrusionOk="0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12022138" y="1532939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2" extrusionOk="0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12041188" y="1531708"/>
              <a:ext cx="39687" cy="615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11831638" y="1526784"/>
              <a:ext cx="42862" cy="4924"/>
            </a:xfrm>
            <a:custGeom>
              <a:avLst/>
              <a:gdLst/>
              <a:ahLst/>
              <a:cxnLst/>
              <a:rect l="l" t="t" r="r" b="b"/>
              <a:pathLst>
                <a:path w="45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11809413" y="1531708"/>
              <a:ext cx="41275" cy="2462"/>
            </a:xfrm>
            <a:custGeom>
              <a:avLst/>
              <a:gdLst/>
              <a:ahLst/>
              <a:cxnLst/>
              <a:rect l="l" t="t" r="r" b="b"/>
              <a:pathLst>
                <a:path w="44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12003088" y="1537863"/>
              <a:ext cx="77787" cy="3693"/>
            </a:xfrm>
            <a:custGeom>
              <a:avLst/>
              <a:gdLst/>
              <a:ahLst/>
              <a:cxnLst/>
              <a:rect l="l" t="t" r="r" b="b"/>
              <a:pathLst>
                <a:path w="82" h="5" extrusionOk="0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11664950" y="1523092"/>
              <a:ext cx="39687" cy="4924"/>
            </a:xfrm>
            <a:custGeom>
              <a:avLst/>
              <a:gdLst/>
              <a:ahLst/>
              <a:cxnLst/>
              <a:rect l="l" t="t" r="r" b="b"/>
              <a:pathLst>
                <a:path w="42" h="5" extrusionOk="0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1506200" y="1521861"/>
              <a:ext cx="92075" cy="4924"/>
            </a:xfrm>
            <a:custGeom>
              <a:avLst/>
              <a:gdLst/>
              <a:ahLst/>
              <a:cxnLst/>
              <a:rect l="l" t="t" r="r" b="b"/>
              <a:pathLst>
                <a:path w="98" h="6" extrusionOk="0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1471275" y="1525554"/>
              <a:ext cx="34925" cy="3693"/>
            </a:xfrm>
            <a:custGeom>
              <a:avLst/>
              <a:gdLst/>
              <a:ahLst/>
              <a:cxnLst/>
              <a:rect l="l" t="t" r="r" b="b"/>
              <a:pathLst>
                <a:path w="36" h="3" extrusionOk="0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1710988" y="1529246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5" extrusionOk="0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1691938" y="1532939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1741150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20000" extrusionOk="0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1841163" y="1537863"/>
              <a:ext cx="71437" cy="8617"/>
            </a:xfrm>
            <a:custGeom>
              <a:avLst/>
              <a:gdLst/>
              <a:ahLst/>
              <a:cxnLst/>
              <a:rect l="l" t="t" r="r" b="b"/>
              <a:pathLst>
                <a:path w="75" h="9" extrusionOk="0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1764963" y="1535401"/>
              <a:ext cx="44450" cy="3693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1744325" y="1537863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2" h="2" extrusionOk="0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1482388" y="1531708"/>
              <a:ext cx="85725" cy="3693"/>
            </a:xfrm>
            <a:custGeom>
              <a:avLst/>
              <a:gdLst/>
              <a:ahLst/>
              <a:cxnLst/>
              <a:rect l="l" t="t" r="r" b="b"/>
              <a:pathLst>
                <a:path w="90" h="4" extrusionOk="0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1626850" y="1532939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1261725" y="1534170"/>
              <a:ext cx="4762" cy="0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cubicBezTo>
                    <a:pt x="4" y="0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1553825" y="1534170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7" h="2" extrusionOk="0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1409363" y="1529246"/>
              <a:ext cx="31750" cy="2462"/>
            </a:xfrm>
            <a:custGeom>
              <a:avLst/>
              <a:gdLst/>
              <a:ahLst/>
              <a:cxnLst/>
              <a:rect l="l" t="t" r="r" b="b"/>
              <a:pathLst>
                <a:path w="33" h="3" extrusionOk="0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8"/>
            <p:cNvSpPr/>
            <p:nvPr/>
          </p:nvSpPr>
          <p:spPr>
            <a:xfrm>
              <a:off x="11618913" y="15317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3" y="0"/>
                  </a:moveTo>
                  <a:lnTo>
                    <a:pt x="3" y="0"/>
                  </a:lnTo>
                  <a:lnTo>
                    <a:pt x="6" y="0"/>
                  </a:lnTo>
                  <a:cubicBezTo>
                    <a:pt x="0" y="0"/>
                    <a:pt x="0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8"/>
            <p:cNvSpPr/>
            <p:nvPr/>
          </p:nvSpPr>
          <p:spPr>
            <a:xfrm>
              <a:off x="11598275" y="1531708"/>
              <a:ext cx="28575" cy="2462"/>
            </a:xfrm>
            <a:custGeom>
              <a:avLst/>
              <a:gdLst/>
              <a:ahLst/>
              <a:cxnLst/>
              <a:rect l="l" t="t" r="r" b="b"/>
              <a:pathLst>
                <a:path w="31" h="3" extrusionOk="0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11137900" y="1534170"/>
              <a:ext cx="188912" cy="23388"/>
            </a:xfrm>
            <a:custGeom>
              <a:avLst/>
              <a:gdLst/>
              <a:ahLst/>
              <a:cxnLst/>
              <a:rect l="l" t="t" r="r" b="b"/>
              <a:pathLst>
                <a:path w="198" h="27" extrusionOk="0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11266488" y="1529246"/>
              <a:ext cx="95250" cy="4924"/>
            </a:xfrm>
            <a:custGeom>
              <a:avLst/>
              <a:gdLst/>
              <a:ahLst/>
              <a:cxnLst/>
              <a:rect l="l" t="t" r="r" b="b"/>
              <a:pathLst>
                <a:path w="100" h="6" extrusionOk="0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11361738" y="1531708"/>
              <a:ext cx="134937" cy="12309"/>
            </a:xfrm>
            <a:custGeom>
              <a:avLst/>
              <a:gdLst/>
              <a:ahLst/>
              <a:cxnLst/>
              <a:rect l="l" t="t" r="r" b="b"/>
              <a:pathLst>
                <a:path w="142" h="14" extrusionOk="0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11834813" y="1552634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11764963" y="1542787"/>
              <a:ext cx="117475" cy="9847"/>
            </a:xfrm>
            <a:custGeom>
              <a:avLst/>
              <a:gdLst/>
              <a:ahLst/>
              <a:cxnLst/>
              <a:rect l="l" t="t" r="r" b="b"/>
              <a:pathLst>
                <a:path w="122" h="1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11555413" y="1544017"/>
              <a:ext cx="69850" cy="4924"/>
            </a:xfrm>
            <a:custGeom>
              <a:avLst/>
              <a:gdLst/>
              <a:ahLst/>
              <a:cxnLst/>
              <a:rect l="l" t="t" r="r" b="b"/>
              <a:pathLst>
                <a:path w="74" h="6" extrusionOk="0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8"/>
            <p:cNvSpPr/>
            <p:nvPr/>
          </p:nvSpPr>
          <p:spPr>
            <a:xfrm>
              <a:off x="11223625" y="1528016"/>
              <a:ext cx="38100" cy="6155"/>
            </a:xfrm>
            <a:custGeom>
              <a:avLst/>
              <a:gdLst/>
              <a:ahLst/>
              <a:cxnLst/>
              <a:rect l="l" t="t" r="r" b="b"/>
              <a:pathLst>
                <a:path w="40" h="7" extrusionOk="0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8"/>
            <p:cNvSpPr/>
            <p:nvPr/>
          </p:nvSpPr>
          <p:spPr>
            <a:xfrm>
              <a:off x="11145838" y="1529246"/>
              <a:ext cx="22225" cy="2462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8"/>
            <p:cNvSpPr/>
            <p:nvPr/>
          </p:nvSpPr>
          <p:spPr>
            <a:xfrm>
              <a:off x="6197600" y="1566174"/>
              <a:ext cx="20637" cy="1231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6356350" y="1564943"/>
              <a:ext cx="9525" cy="1231"/>
            </a:xfrm>
            <a:custGeom>
              <a:avLst/>
              <a:gdLst/>
              <a:ahLst/>
              <a:cxnLst/>
              <a:rect l="l" t="t" r="r" b="b"/>
              <a:pathLst>
                <a:path w="10" h="2" extrusionOk="0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8950325" y="1521861"/>
              <a:ext cx="61912" cy="7386"/>
            </a:xfrm>
            <a:custGeom>
              <a:avLst/>
              <a:gdLst/>
              <a:ahLst/>
              <a:cxnLst/>
              <a:rect l="l" t="t" r="r" b="b"/>
              <a:pathLst>
                <a:path w="65" h="9" extrusionOk="0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7537450" y="1546479"/>
              <a:ext cx="28575" cy="3693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7478713" y="1562481"/>
              <a:ext cx="38100" cy="2462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410200" y="1568636"/>
              <a:ext cx="36512" cy="3693"/>
            </a:xfrm>
            <a:custGeom>
              <a:avLst/>
              <a:gdLst/>
              <a:ahLst/>
              <a:cxnLst/>
              <a:rect l="l" t="t" r="r" b="b"/>
              <a:pathLst>
                <a:path w="38" h="5" extrusionOk="0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10206038" y="1530477"/>
              <a:ext cx="61912" cy="4924"/>
            </a:xfrm>
            <a:custGeom>
              <a:avLst/>
              <a:gdLst/>
              <a:ahLst/>
              <a:cxnLst/>
              <a:rect l="l" t="t" r="r" b="b"/>
              <a:pathLst>
                <a:path w="65" h="6" extrusionOk="0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6257925" y="1525554"/>
              <a:ext cx="19050" cy="2462"/>
            </a:xfrm>
            <a:custGeom>
              <a:avLst/>
              <a:gdLst/>
              <a:ahLst/>
              <a:cxnLst/>
              <a:rect l="l" t="t" r="r" b="b"/>
              <a:pathLst>
                <a:path w="21" h="2" extrusionOk="0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10134600" y="1528016"/>
              <a:ext cx="71437" cy="3693"/>
            </a:xfrm>
            <a:custGeom>
              <a:avLst/>
              <a:gdLst/>
              <a:ahLst/>
              <a:cxnLst/>
              <a:rect l="l" t="t" r="r" b="b"/>
              <a:pathLst>
                <a:path w="75" h="4" extrusionOk="0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2582863" y="1560020"/>
              <a:ext cx="7937" cy="123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8"/>
            <p:cNvSpPr/>
            <p:nvPr/>
          </p:nvSpPr>
          <p:spPr>
            <a:xfrm>
              <a:off x="1762125" y="1521861"/>
              <a:ext cx="34925" cy="1231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8"/>
            <p:cNvSpPr/>
            <p:nvPr/>
          </p:nvSpPr>
          <p:spPr>
            <a:xfrm>
              <a:off x="10812463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8"/>
            <p:cNvSpPr/>
            <p:nvPr/>
          </p:nvSpPr>
          <p:spPr>
            <a:xfrm>
              <a:off x="10896600" y="1545248"/>
              <a:ext cx="7937" cy="2462"/>
            </a:xfrm>
            <a:custGeom>
              <a:avLst/>
              <a:gdLst/>
              <a:ahLst/>
              <a:cxnLst/>
              <a:rect l="l" t="t" r="r" b="b"/>
              <a:pathLst>
                <a:path w="8" h="3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8"/>
            <p:cNvSpPr/>
            <p:nvPr/>
          </p:nvSpPr>
          <p:spPr>
            <a:xfrm>
              <a:off x="9947275" y="155386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8"/>
            <p:cNvSpPr/>
            <p:nvPr/>
          </p:nvSpPr>
          <p:spPr>
            <a:xfrm>
              <a:off x="10817225" y="1531708"/>
              <a:ext cx="23812" cy="0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10836275" y="1529246"/>
              <a:ext cx="19050" cy="1231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10787063" y="1530477"/>
              <a:ext cx="30162" cy="1231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4092575" y="1552634"/>
              <a:ext cx="20637" cy="2462"/>
            </a:xfrm>
            <a:custGeom>
              <a:avLst/>
              <a:gdLst/>
              <a:ahLst/>
              <a:cxnLst/>
              <a:rect l="l" t="t" r="r" b="b"/>
              <a:pathLst>
                <a:path w="23" h="2" extrusionOk="0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8"/>
            <p:cNvSpPr/>
            <p:nvPr/>
          </p:nvSpPr>
          <p:spPr>
            <a:xfrm>
              <a:off x="8528050" y="1567405"/>
              <a:ext cx="3175" cy="1231"/>
            </a:xfrm>
            <a:custGeom>
              <a:avLst/>
              <a:gdLst/>
              <a:ahLst/>
              <a:cxnLst/>
              <a:rect l="l" t="t" r="r" b="b"/>
              <a:pathLst>
                <a:path w="3" h="1" extrusionOk="0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8"/>
            <p:cNvSpPr/>
            <p:nvPr/>
          </p:nvSpPr>
          <p:spPr>
            <a:xfrm>
              <a:off x="8461375" y="1556326"/>
              <a:ext cx="66675" cy="14771"/>
            </a:xfrm>
            <a:custGeom>
              <a:avLst/>
              <a:gdLst/>
              <a:ahLst/>
              <a:cxnLst/>
              <a:rect l="l" t="t" r="r" b="b"/>
              <a:pathLst>
                <a:path w="69" h="17" extrusionOk="0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8"/>
            <p:cNvSpPr/>
            <p:nvPr/>
          </p:nvSpPr>
          <p:spPr>
            <a:xfrm>
              <a:off x="1562100" y="1514475"/>
              <a:ext cx="9563100" cy="64008"/>
            </a:xfrm>
            <a:custGeom>
              <a:avLst/>
              <a:gdLst/>
              <a:ahLst/>
              <a:cxnLst/>
              <a:rect l="l" t="t" r="r" b="b"/>
              <a:pathLst>
                <a:path w="10030" h="75" extrusionOk="0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8"/>
            <p:cNvSpPr/>
            <p:nvPr/>
          </p:nvSpPr>
          <p:spPr>
            <a:xfrm>
              <a:off x="7508875" y="1560020"/>
              <a:ext cx="11112" cy="3693"/>
            </a:xfrm>
            <a:custGeom>
              <a:avLst/>
              <a:gdLst/>
              <a:ahLst/>
              <a:cxnLst/>
              <a:rect l="l" t="t" r="r" b="b"/>
              <a:pathLst>
                <a:path w="12" h="3" extrusionOk="0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8"/>
            <p:cNvSpPr/>
            <p:nvPr/>
          </p:nvSpPr>
          <p:spPr>
            <a:xfrm>
              <a:off x="5434013" y="1567405"/>
              <a:ext cx="4762" cy="1231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8"/>
            <p:cNvSpPr/>
            <p:nvPr/>
          </p:nvSpPr>
          <p:spPr>
            <a:xfrm>
              <a:off x="9672638" y="1567405"/>
              <a:ext cx="25400" cy="2462"/>
            </a:xfrm>
            <a:custGeom>
              <a:avLst/>
              <a:gdLst/>
              <a:ahLst/>
              <a:cxnLst/>
              <a:rect l="l" t="t" r="r" b="b"/>
              <a:pathLst>
                <a:path w="27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8"/>
            <p:cNvSpPr/>
            <p:nvPr/>
          </p:nvSpPr>
          <p:spPr>
            <a:xfrm>
              <a:off x="10966450" y="1529246"/>
              <a:ext cx="39687" cy="2462"/>
            </a:xfrm>
            <a:custGeom>
              <a:avLst/>
              <a:gdLst/>
              <a:ahLst/>
              <a:cxnLst/>
              <a:rect l="l" t="t" r="r" b="b"/>
              <a:pathLst>
                <a:path w="42" h="3" extrusionOk="0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8"/>
            <p:cNvSpPr/>
            <p:nvPr/>
          </p:nvSpPr>
          <p:spPr>
            <a:xfrm>
              <a:off x="11329988" y="1552634"/>
              <a:ext cx="44450" cy="2462"/>
            </a:xfrm>
            <a:custGeom>
              <a:avLst/>
              <a:gdLst/>
              <a:ahLst/>
              <a:cxnLst/>
              <a:rect l="l" t="t" r="r" b="b"/>
              <a:pathLst>
                <a:path w="46" h="3" extrusionOk="0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8"/>
            <p:cNvSpPr/>
            <p:nvPr/>
          </p:nvSpPr>
          <p:spPr>
            <a:xfrm>
              <a:off x="11042650" y="1540325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7" extrusionOk="0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8"/>
            <p:cNvSpPr/>
            <p:nvPr/>
          </p:nvSpPr>
          <p:spPr>
            <a:xfrm>
              <a:off x="11106150" y="1542787"/>
              <a:ext cx="28575" cy="1231"/>
            </a:xfrm>
            <a:custGeom>
              <a:avLst/>
              <a:gdLst/>
              <a:ahLst/>
              <a:cxnLst/>
              <a:rect l="l" t="t" r="r" b="b"/>
              <a:pathLst>
                <a:path w="31" h="2" extrusionOk="0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8"/>
            <p:cNvSpPr/>
            <p:nvPr/>
          </p:nvSpPr>
          <p:spPr>
            <a:xfrm>
              <a:off x="10679113" y="1525554"/>
              <a:ext cx="103187" cy="9847"/>
            </a:xfrm>
            <a:custGeom>
              <a:avLst/>
              <a:gdLst/>
              <a:ahLst/>
              <a:cxnLst/>
              <a:rect l="l" t="t" r="r" b="b"/>
              <a:pathLst>
                <a:path w="109" h="12" extrusionOk="0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8"/>
            <p:cNvSpPr/>
            <p:nvPr/>
          </p:nvSpPr>
          <p:spPr>
            <a:xfrm>
              <a:off x="11039475" y="1550172"/>
              <a:ext cx="26987" cy="4924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8"/>
            <p:cNvSpPr/>
            <p:nvPr/>
          </p:nvSpPr>
          <p:spPr>
            <a:xfrm>
              <a:off x="10841038" y="1548941"/>
              <a:ext cx="58737" cy="2462"/>
            </a:xfrm>
            <a:custGeom>
              <a:avLst/>
              <a:gdLst/>
              <a:ahLst/>
              <a:cxnLst/>
              <a:rect l="l" t="t" r="r" b="b"/>
              <a:pathLst>
                <a:path w="61" h="3" extrusionOk="0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8"/>
            <p:cNvSpPr/>
            <p:nvPr/>
          </p:nvSpPr>
          <p:spPr>
            <a:xfrm>
              <a:off x="10899775" y="1550172"/>
              <a:ext cx="36512" cy="1231"/>
            </a:xfrm>
            <a:custGeom>
              <a:avLst/>
              <a:gdLst/>
              <a:ahLst/>
              <a:cxnLst/>
              <a:rect l="l" t="t" r="r" b="b"/>
              <a:pathLst>
                <a:path w="3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8"/>
            <p:cNvSpPr/>
            <p:nvPr/>
          </p:nvSpPr>
          <p:spPr>
            <a:xfrm>
              <a:off x="10958513" y="1555096"/>
              <a:ext cx="46037" cy="0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0"/>
                  </a:moveTo>
                  <a:lnTo>
                    <a:pt x="47" y="0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8"/>
            <p:cNvSpPr/>
            <p:nvPr/>
          </p:nvSpPr>
          <p:spPr>
            <a:xfrm>
              <a:off x="10304463" y="1548941"/>
              <a:ext cx="61912" cy="3693"/>
            </a:xfrm>
            <a:custGeom>
              <a:avLst/>
              <a:gdLst/>
              <a:ahLst/>
              <a:cxnLst/>
              <a:rect l="l" t="t" r="r" b="b"/>
              <a:pathLst>
                <a:path w="65" h="4" extrusionOk="0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8"/>
            <p:cNvSpPr/>
            <p:nvPr/>
          </p:nvSpPr>
          <p:spPr>
            <a:xfrm>
              <a:off x="10483850" y="1557558"/>
              <a:ext cx="23812" cy="6155"/>
            </a:xfrm>
            <a:custGeom>
              <a:avLst/>
              <a:gdLst/>
              <a:ahLst/>
              <a:cxnLst/>
              <a:rect l="l" t="t" r="r" b="b"/>
              <a:pathLst>
                <a:path w="25" h="7" extrusionOk="0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8"/>
            <p:cNvSpPr/>
            <p:nvPr/>
          </p:nvSpPr>
          <p:spPr>
            <a:xfrm>
              <a:off x="10291763" y="1563712"/>
              <a:ext cx="117475" cy="2462"/>
            </a:xfrm>
            <a:custGeom>
              <a:avLst/>
              <a:gdLst/>
              <a:ahLst/>
              <a:cxnLst/>
              <a:rect l="l" t="t" r="r" b="b"/>
              <a:pathLst>
                <a:path w="123" h="4" extrusionOk="0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9621838" y="1546479"/>
              <a:ext cx="11112" cy="8617"/>
            </a:xfrm>
            <a:custGeom>
              <a:avLst/>
              <a:gdLst/>
              <a:ahLst/>
              <a:cxnLst/>
              <a:rect l="l" t="t" r="r" b="b"/>
              <a:pathLst>
                <a:path w="13" h="10" extrusionOk="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8951913" y="1568636"/>
              <a:ext cx="96837" cy="8617"/>
            </a:xfrm>
            <a:custGeom>
              <a:avLst/>
              <a:gdLst/>
              <a:ahLst/>
              <a:cxnLst/>
              <a:rect l="l" t="t" r="r" b="b"/>
              <a:pathLst>
                <a:path w="101" h="10" extrusionOk="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9005888" y="1566174"/>
              <a:ext cx="17462" cy="2462"/>
            </a:xfrm>
            <a:custGeom>
              <a:avLst/>
              <a:gdLst/>
              <a:ahLst/>
              <a:cxnLst/>
              <a:rect l="l" t="t" r="r" b="b"/>
              <a:pathLst>
                <a:path w="19" h="2" extrusionOk="0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1587500" y="1516937"/>
              <a:ext cx="38100" cy="3693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8"/>
            <p:cNvSpPr/>
            <p:nvPr/>
          </p:nvSpPr>
          <p:spPr>
            <a:xfrm>
              <a:off x="1522413" y="1519399"/>
              <a:ext cx="30162" cy="4924"/>
            </a:xfrm>
            <a:custGeom>
              <a:avLst/>
              <a:gdLst/>
              <a:ahLst/>
              <a:cxnLst/>
              <a:rect l="l" t="t" r="r" b="b"/>
              <a:pathLst>
                <a:path w="32" h="6" extrusionOk="0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8"/>
            <p:cNvSpPr/>
            <p:nvPr/>
          </p:nvSpPr>
          <p:spPr>
            <a:xfrm>
              <a:off x="6650038" y="1573559"/>
              <a:ext cx="33337" cy="3693"/>
            </a:xfrm>
            <a:custGeom>
              <a:avLst/>
              <a:gdLst/>
              <a:ahLst/>
              <a:cxnLst/>
              <a:rect l="l" t="t" r="r" b="b"/>
              <a:pathLst>
                <a:path w="34" h="4" extrusionOk="0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6162675" y="1566174"/>
              <a:ext cx="15875" cy="4924"/>
            </a:xfrm>
            <a:custGeom>
              <a:avLst/>
              <a:gdLst/>
              <a:ahLst/>
              <a:cxnLst/>
              <a:rect l="l" t="t" r="r" b="b"/>
              <a:pathLst>
                <a:path w="17" h="6" extrusionOk="0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5738813" y="1571097"/>
              <a:ext cx="60325" cy="6155"/>
            </a:xfrm>
            <a:custGeom>
              <a:avLst/>
              <a:gdLst/>
              <a:ahLst/>
              <a:cxnLst/>
              <a:rect l="l" t="t" r="r" b="b"/>
              <a:pathLst>
                <a:path w="63" h="8" extrusionOk="0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9" name="Google Shape;599;p8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8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8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9"/>
          <p:cNvGrpSpPr/>
          <p:nvPr/>
        </p:nvGrpSpPr>
        <p:grpSpPr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05" name="Google Shape;605;p9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606" name="Google Shape;606;p9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607" name="Google Shape;607;p9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9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9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9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9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9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9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9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9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616;p9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617;p9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618;p9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619;p9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9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9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622;p9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623;p9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624;p9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625;p9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626;p9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9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9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9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9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9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9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9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9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9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9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9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9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9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9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9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642;p9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643;p9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644;p9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5" name="Google Shape;645;p9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9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9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9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9" name="Google Shape;649;p9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9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9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9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9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9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9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" name="Google Shape;656;p9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9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9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9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9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9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9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9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9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9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9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9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9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9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9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p9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9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9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9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9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9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9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9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81" name="Google Shape;681;p9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682" name="Google Shape;682;p9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" name="Google Shape;685;p9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" name="Google Shape;686;p9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9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" name="Google Shape;688;p9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" name="Google Shape;689;p9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" name="Google Shape;690;p9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1" name="Google Shape;691;p9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2" name="Google Shape;692;p9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3" name="Google Shape;693;p9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4" name="Google Shape;694;p9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5" name="Google Shape;695;p9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" name="Google Shape;696;p9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9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8" name="Google Shape;698;p9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" name="Google Shape;699;p9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0" name="Google Shape;700;p9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" name="Google Shape;701;p9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" name="Google Shape;702;p9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3" name="Google Shape;703;p9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4" name="Google Shape;704;p9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" name="Google Shape;705;p9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9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9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9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9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" name="Google Shape;710;p9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" name="Google Shape;711;p9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" name="Google Shape;712;p9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" name="Google Shape;713;p9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" name="Google Shape;714;p9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5" name="Google Shape;715;p9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" name="Google Shape;716;p9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" name="Google Shape;717;p9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" name="Google Shape;718;p9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" name="Google Shape;719;p9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" name="Google Shape;720;p9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" name="Google Shape;721;p9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9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9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9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9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6" name="Google Shape;726;p9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7" name="Google Shape;727;p9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8" name="Google Shape;728;p9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9" name="Google Shape;729;p9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9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9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9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9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9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5" name="Google Shape;735;p9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6" name="Google Shape;736;p9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7" name="Google Shape;737;p9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8" name="Google Shape;738;p9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9" name="Google Shape;739;p9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9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9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9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9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9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5" name="Google Shape;745;p9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9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9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8" name="Google Shape;748;p9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9" name="Google Shape;749;p9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0" name="Google Shape;750;p9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9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" name="Google Shape;752;p9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" name="Google Shape;753;p9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" name="Google Shape;754;p9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9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56" name="Google Shape;756;p9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757" name="Google Shape;757;p9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758" name="Google Shape;758;p9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9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9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9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9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9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9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9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9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9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9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9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9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9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9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9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9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9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9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9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9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9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9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9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2" name="Google Shape;782;p9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p9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9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5" name="Google Shape;785;p9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6" name="Google Shape;786;p9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7" name="Google Shape;787;p9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8" name="Google Shape;788;p9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p9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" name="Google Shape;790;p9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1" name="Google Shape;791;p9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p9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3" name="Google Shape;793;p9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4" name="Google Shape;794;p9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5" name="Google Shape;795;p9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6" name="Google Shape;796;p9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7" name="Google Shape;797;p9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8" name="Google Shape;798;p9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9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p9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p9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2" name="Google Shape;802;p9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3" name="Google Shape;803;p9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4" name="Google Shape;804;p9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" name="Google Shape;805;p9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6" name="Google Shape;806;p9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7" name="Google Shape;807;p9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8" name="Google Shape;808;p9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" name="Google Shape;809;p9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0" name="Google Shape;810;p9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1" name="Google Shape;811;p9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" name="Google Shape;812;p9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3" name="Google Shape;813;p9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4" name="Google Shape;814;p9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5" name="Google Shape;815;p9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9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9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8" name="Google Shape;818;p9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" name="Google Shape;819;p9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0" name="Google Shape;820;p9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1" name="Google Shape;821;p9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9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" name="Google Shape;823;p9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9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9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9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9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9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p9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9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9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32" name="Google Shape;832;p9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833" name="Google Shape;833;p9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p9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5" name="Google Shape;835;p9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9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" name="Google Shape;837;p9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8" name="Google Shape;838;p9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p9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9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9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9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Google Shape;843;p9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p9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p9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p9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p9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8" name="Google Shape;848;p9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9" name="Google Shape;849;p9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0" name="Google Shape;850;p9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9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9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9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4" name="Google Shape;854;p9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5" name="Google Shape;855;p9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6" name="Google Shape;856;p9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9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9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9" name="Google Shape;859;p9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9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9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9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9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9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9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6" name="Google Shape;866;p9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9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9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9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9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9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9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9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4" name="Google Shape;874;p9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5" name="Google Shape;875;p9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6" name="Google Shape;876;p9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p9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8" name="Google Shape;878;p9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9" name="Google Shape;879;p9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9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9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9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9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p9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9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9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9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9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9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9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p9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2" name="Google Shape;892;p9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3" name="Google Shape;893;p9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4" name="Google Shape;894;p9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9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9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9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9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9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9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9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9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9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9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9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9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907" name="Google Shape;907;p9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9"/>
          <p:cNvSpPr txBox="1">
            <a:spLocks noGrp="1"/>
          </p:cNvSpPr>
          <p:nvPr>
            <p:ph type="body" idx="1"/>
          </p:nvPr>
        </p:nvSpPr>
        <p:spPr>
          <a:xfrm>
            <a:off x="4710022" y="1905000"/>
            <a:ext cx="566928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909" name="Google Shape;909;p9"/>
          <p:cNvSpPr txBox="1">
            <a:spLocks noGrp="1"/>
          </p:cNvSpPr>
          <p:nvPr>
            <p:ph type="body" idx="2"/>
          </p:nvPr>
        </p:nvSpPr>
        <p:spPr>
          <a:xfrm>
            <a:off x="1522413" y="3429000"/>
            <a:ext cx="2743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10" name="Google Shape;910;p9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1" name="Google Shape;911;p9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2" name="Google Shape;912;p9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10"/>
          <p:cNvGrpSpPr/>
          <p:nvPr/>
        </p:nvGrpSpPr>
        <p:grpSpPr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915" name="Google Shape;915;p10"/>
            <p:cNvGrpSpPr/>
            <p:nvPr/>
          </p:nvGrpSpPr>
          <p:grpSpPr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916" name="Google Shape;916;p10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917" name="Google Shape;917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3" name="Google Shape;963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4" name="Google Shape;964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91" name="Google Shape;991;p10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992" name="Google Shape;992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3" name="Google Shape;993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4" name="Google Shape;994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5" name="Google Shape;995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6" name="Google Shape;996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7" name="Google Shape;997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8" name="Google Shape;998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9" name="Google Shape;999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0" name="Google Shape;1000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1" name="Google Shape;1001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1" name="Google Shape;1051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2" name="Google Shape;1052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4" name="Google Shape;1054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5" name="Google Shape;1055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8" name="Google Shape;1058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9" name="Google Shape;1059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066" name="Google Shape;1066;p10"/>
            <p:cNvGrpSpPr/>
            <p:nvPr/>
          </p:nvGrpSpPr>
          <p:grpSpPr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067" name="Google Shape;1067;p10"/>
              <p:cNvGrpSpPr/>
              <p:nvPr/>
            </p:nvGrpSpPr>
            <p:grpSpPr>
              <a:xfrm flipH="1">
                <a:off x="3310555" y="737968"/>
                <a:ext cx="5294376" cy="54864"/>
                <a:chOff x="1522413" y="1514475"/>
                <a:chExt cx="10569575" cy="64008"/>
              </a:xfrm>
            </p:grpSpPr>
            <p:sp>
              <p:nvSpPr>
                <p:cNvPr id="1068" name="Google Shape;1068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1" name="Google Shape;1071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6" name="Google Shape;1076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7" name="Google Shape;1077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8" name="Google Shape;1078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9" name="Google Shape;1079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1" name="Google Shape;1081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6" name="Google Shape;1086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7" name="Google Shape;1087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0" name="Google Shape;1090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1" name="Google Shape;1091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2" name="Google Shape;1092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3" name="Google Shape;1093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4" name="Google Shape;1094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5" name="Google Shape;1095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6" name="Google Shape;1096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7" name="Google Shape;1097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8" name="Google Shape;1098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9" name="Google Shape;1099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0" name="Google Shape;1100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1" name="Google Shape;1101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2" name="Google Shape;1102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3" name="Google Shape;1103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4" name="Google Shape;1104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5" name="Google Shape;1105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6" name="Google Shape;1106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7" name="Google Shape;1107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1" name="Google Shape;1111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2" name="Google Shape;1112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3" name="Google Shape;1113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4" name="Google Shape;1114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5" name="Google Shape;1115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6" name="Google Shape;1116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7" name="Google Shape;1117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8" name="Google Shape;1118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9" name="Google Shape;1119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0" name="Google Shape;1120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1" name="Google Shape;1121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2" name="Google Shape;1122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3" name="Google Shape;1123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4" name="Google Shape;1124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5" name="Google Shape;1125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6" name="Google Shape;1126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7" name="Google Shape;1127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8" name="Google Shape;1128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9" name="Google Shape;1129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0" name="Google Shape;1130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1" name="Google Shape;1131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2" name="Google Shape;1132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3" name="Google Shape;1133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4" name="Google Shape;1134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5" name="Google Shape;1135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6" name="Google Shape;1136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7" name="Google Shape;1137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8" name="Google Shape;1138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9" name="Google Shape;1139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0" name="Google Shape;1140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1" name="Google Shape;1141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42" name="Google Shape;1142;p10"/>
              <p:cNvGrpSpPr/>
              <p:nvPr/>
            </p:nvGrpSpPr>
            <p:grpSpPr>
              <a:xfrm rot="-5400000" flipH="1">
                <a:off x="6492229" y="2755658"/>
                <a:ext cx="4114800" cy="36576"/>
                <a:chOff x="1522413" y="1514475"/>
                <a:chExt cx="10569575" cy="64008"/>
              </a:xfrm>
            </p:grpSpPr>
            <p:sp>
              <p:nvSpPr>
                <p:cNvPr id="1143" name="Google Shape;1143;p10"/>
                <p:cNvSpPr/>
                <p:nvPr/>
              </p:nvSpPr>
              <p:spPr>
                <a:xfrm>
                  <a:off x="12028488" y="1525554"/>
                  <a:ext cx="6350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" extrusionOk="0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4" name="Google Shape;1144;p10"/>
                <p:cNvSpPr/>
                <p:nvPr/>
              </p:nvSpPr>
              <p:spPr>
                <a:xfrm>
                  <a:off x="12022138" y="1532939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5" name="Google Shape;1145;p10"/>
                <p:cNvSpPr/>
                <p:nvPr/>
              </p:nvSpPr>
              <p:spPr>
                <a:xfrm>
                  <a:off x="12041188" y="1531708"/>
                  <a:ext cx="39687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" h="6" extrusionOk="0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6" name="Google Shape;1146;p10"/>
                <p:cNvSpPr/>
                <p:nvPr/>
              </p:nvSpPr>
              <p:spPr>
                <a:xfrm>
                  <a:off x="11831638" y="1526784"/>
                  <a:ext cx="428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" h="6" extrusionOk="0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11809413" y="1531708"/>
                  <a:ext cx="412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8" name="Google Shape;1148;p10"/>
                <p:cNvSpPr/>
                <p:nvPr/>
              </p:nvSpPr>
              <p:spPr>
                <a:xfrm>
                  <a:off x="12003088" y="1537863"/>
                  <a:ext cx="7778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5" extrusionOk="0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49" name="Google Shape;1149;p10"/>
                <p:cNvSpPr/>
                <p:nvPr/>
              </p:nvSpPr>
              <p:spPr>
                <a:xfrm>
                  <a:off x="11664950" y="1523092"/>
                  <a:ext cx="396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5" extrusionOk="0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0" name="Google Shape;1150;p10"/>
                <p:cNvSpPr/>
                <p:nvPr/>
              </p:nvSpPr>
              <p:spPr>
                <a:xfrm>
                  <a:off x="11506200" y="1521861"/>
                  <a:ext cx="920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" h="6" extrusionOk="0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1" name="Google Shape;1151;p10"/>
                <p:cNvSpPr/>
                <p:nvPr/>
              </p:nvSpPr>
              <p:spPr>
                <a:xfrm>
                  <a:off x="11471275" y="1525554"/>
                  <a:ext cx="349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3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2" name="Google Shape;1152;p10"/>
                <p:cNvSpPr/>
                <p:nvPr/>
              </p:nvSpPr>
              <p:spPr>
                <a:xfrm>
                  <a:off x="11710988" y="1529246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5" extrusionOk="0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3" name="Google Shape;1153;p10"/>
                <p:cNvSpPr/>
                <p:nvPr/>
              </p:nvSpPr>
              <p:spPr>
                <a:xfrm>
                  <a:off x="11691938" y="1532939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4" name="Google Shape;1154;p10"/>
                <p:cNvSpPr/>
                <p:nvPr/>
              </p:nvSpPr>
              <p:spPr>
                <a:xfrm>
                  <a:off x="11741150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20000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5" name="Google Shape;1155;p10"/>
                <p:cNvSpPr/>
                <p:nvPr/>
              </p:nvSpPr>
              <p:spPr>
                <a:xfrm>
                  <a:off x="11841163" y="1537863"/>
                  <a:ext cx="714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9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11764963" y="1535401"/>
                  <a:ext cx="4445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7" name="Google Shape;1157;p10"/>
                <p:cNvSpPr/>
                <p:nvPr/>
              </p:nvSpPr>
              <p:spPr>
                <a:xfrm>
                  <a:off x="11744325" y="1537863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8" name="Google Shape;1158;p10"/>
                <p:cNvSpPr/>
                <p:nvPr/>
              </p:nvSpPr>
              <p:spPr>
                <a:xfrm>
                  <a:off x="11482388" y="1531708"/>
                  <a:ext cx="8572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" h="4" extrusionOk="0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9" name="Google Shape;1159;p10"/>
                <p:cNvSpPr/>
                <p:nvPr/>
              </p:nvSpPr>
              <p:spPr>
                <a:xfrm>
                  <a:off x="11626850" y="1532939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11261725" y="1534170"/>
                  <a:ext cx="476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cubicBezTo>
                        <a:pt x="4" y="0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1" name="Google Shape;1161;p10"/>
                <p:cNvSpPr/>
                <p:nvPr/>
              </p:nvSpPr>
              <p:spPr>
                <a:xfrm>
                  <a:off x="11553825" y="1534170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" extrusionOk="0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2" name="Google Shape;1162;p10"/>
                <p:cNvSpPr/>
                <p:nvPr/>
              </p:nvSpPr>
              <p:spPr>
                <a:xfrm>
                  <a:off x="11409363" y="1529246"/>
                  <a:ext cx="317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" h="3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3" name="Google Shape;1163;p10"/>
                <p:cNvSpPr/>
                <p:nvPr/>
              </p:nvSpPr>
              <p:spPr>
                <a:xfrm>
                  <a:off x="11618913" y="1531708"/>
                  <a:ext cx="6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" h="1" extrusionOk="0">
                      <a:moveTo>
                        <a:pt x="3" y="0"/>
                      </a:moveTo>
                      <a:lnTo>
                        <a:pt x="3" y="0"/>
                      </a:lnTo>
                      <a:lnTo>
                        <a:pt x="6" y="0"/>
                      </a:lnTo>
                      <a:cubicBezTo>
                        <a:pt x="0" y="0"/>
                        <a:pt x="0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4" name="Google Shape;1164;p10"/>
                <p:cNvSpPr/>
                <p:nvPr/>
              </p:nvSpPr>
              <p:spPr>
                <a:xfrm>
                  <a:off x="11598275" y="1531708"/>
                  <a:ext cx="285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3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5" name="Google Shape;1165;p10"/>
                <p:cNvSpPr/>
                <p:nvPr/>
              </p:nvSpPr>
              <p:spPr>
                <a:xfrm>
                  <a:off x="11137900" y="1534170"/>
                  <a:ext cx="188912" cy="2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27" extrusionOk="0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6" name="Google Shape;1166;p10"/>
                <p:cNvSpPr/>
                <p:nvPr/>
              </p:nvSpPr>
              <p:spPr>
                <a:xfrm>
                  <a:off x="11266488" y="1529246"/>
                  <a:ext cx="952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" h="6" extrusionOk="0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7" name="Google Shape;1167;p10"/>
                <p:cNvSpPr/>
                <p:nvPr/>
              </p:nvSpPr>
              <p:spPr>
                <a:xfrm>
                  <a:off x="11361738" y="1531708"/>
                  <a:ext cx="134937" cy="12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4" extrusionOk="0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8" name="Google Shape;1168;p10"/>
                <p:cNvSpPr/>
                <p:nvPr/>
              </p:nvSpPr>
              <p:spPr>
                <a:xfrm>
                  <a:off x="11834813" y="1552634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" h="1" extrusionOk="0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69" name="Google Shape;1169;p10"/>
                <p:cNvSpPr/>
                <p:nvPr/>
              </p:nvSpPr>
              <p:spPr>
                <a:xfrm>
                  <a:off x="11764963" y="1542787"/>
                  <a:ext cx="117475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12" extrusionOk="0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0" name="Google Shape;1170;p10"/>
                <p:cNvSpPr/>
                <p:nvPr/>
              </p:nvSpPr>
              <p:spPr>
                <a:xfrm>
                  <a:off x="11555413" y="1544017"/>
                  <a:ext cx="69850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" h="6" extrusionOk="0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1" name="Google Shape;1171;p10"/>
                <p:cNvSpPr/>
                <p:nvPr/>
              </p:nvSpPr>
              <p:spPr>
                <a:xfrm>
                  <a:off x="11223625" y="1528016"/>
                  <a:ext cx="38100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7" extrusionOk="0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11145838" y="1529246"/>
                  <a:ext cx="2222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" h="4" extrusionOk="0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3" name="Google Shape;1173;p10"/>
                <p:cNvSpPr/>
                <p:nvPr/>
              </p:nvSpPr>
              <p:spPr>
                <a:xfrm>
                  <a:off x="6197600" y="1566174"/>
                  <a:ext cx="206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1" extrusionOk="0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4" name="Google Shape;1174;p10"/>
                <p:cNvSpPr/>
                <p:nvPr/>
              </p:nvSpPr>
              <p:spPr>
                <a:xfrm>
                  <a:off x="6356350" y="1564943"/>
                  <a:ext cx="95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" h="2" extrusionOk="0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5" name="Google Shape;1175;p10"/>
                <p:cNvSpPr/>
                <p:nvPr/>
              </p:nvSpPr>
              <p:spPr>
                <a:xfrm>
                  <a:off x="8950325" y="1521861"/>
                  <a:ext cx="61912" cy="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9" extrusionOk="0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6" name="Google Shape;1176;p10"/>
                <p:cNvSpPr/>
                <p:nvPr/>
              </p:nvSpPr>
              <p:spPr>
                <a:xfrm>
                  <a:off x="7537450" y="1546479"/>
                  <a:ext cx="28575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7" name="Google Shape;1177;p10"/>
                <p:cNvSpPr/>
                <p:nvPr/>
              </p:nvSpPr>
              <p:spPr>
                <a:xfrm>
                  <a:off x="7478713" y="1562481"/>
                  <a:ext cx="381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" h="3" extrusionOk="0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8" name="Google Shape;1178;p10"/>
                <p:cNvSpPr/>
                <p:nvPr/>
              </p:nvSpPr>
              <p:spPr>
                <a:xfrm>
                  <a:off x="5410200" y="1568636"/>
                  <a:ext cx="365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5" extrusionOk="0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9" name="Google Shape;1179;p10"/>
                <p:cNvSpPr/>
                <p:nvPr/>
              </p:nvSpPr>
              <p:spPr>
                <a:xfrm>
                  <a:off x="10206038" y="1530477"/>
                  <a:ext cx="6191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6" extrusionOk="0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0" name="Google Shape;1180;p10"/>
                <p:cNvSpPr/>
                <p:nvPr/>
              </p:nvSpPr>
              <p:spPr>
                <a:xfrm>
                  <a:off x="6257925" y="1525554"/>
                  <a:ext cx="190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" h="2" extrusionOk="0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10134600" y="1528016"/>
                  <a:ext cx="714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" h="4" extrusionOk="0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2" name="Google Shape;1182;p10"/>
                <p:cNvSpPr/>
                <p:nvPr/>
              </p:nvSpPr>
              <p:spPr>
                <a:xfrm>
                  <a:off x="2582863" y="1560020"/>
                  <a:ext cx="7937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1" extrusionOk="0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3" name="Google Shape;1183;p10"/>
                <p:cNvSpPr/>
                <p:nvPr/>
              </p:nvSpPr>
              <p:spPr>
                <a:xfrm>
                  <a:off x="1762125" y="1521861"/>
                  <a:ext cx="3492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4" name="Google Shape;1184;p10"/>
                <p:cNvSpPr/>
                <p:nvPr/>
              </p:nvSpPr>
              <p:spPr>
                <a:xfrm>
                  <a:off x="10812463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10896600" y="1545248"/>
                  <a:ext cx="79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" h="3" extrusionOk="0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6" name="Google Shape;1186;p10"/>
                <p:cNvSpPr/>
                <p:nvPr/>
              </p:nvSpPr>
              <p:spPr>
                <a:xfrm>
                  <a:off x="9947275" y="155386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7" name="Google Shape;1187;p10"/>
                <p:cNvSpPr/>
                <p:nvPr/>
              </p:nvSpPr>
              <p:spPr>
                <a:xfrm>
                  <a:off x="10817225" y="1531708"/>
                  <a:ext cx="23812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1" extrusionOk="0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10"/>
                <p:cNvSpPr/>
                <p:nvPr/>
              </p:nvSpPr>
              <p:spPr>
                <a:xfrm>
                  <a:off x="10836275" y="1529246"/>
                  <a:ext cx="19050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10"/>
                <p:cNvSpPr/>
                <p:nvPr/>
              </p:nvSpPr>
              <p:spPr>
                <a:xfrm>
                  <a:off x="10787063" y="1530477"/>
                  <a:ext cx="301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10"/>
                <p:cNvSpPr/>
                <p:nvPr/>
              </p:nvSpPr>
              <p:spPr>
                <a:xfrm>
                  <a:off x="4092575" y="1552634"/>
                  <a:ext cx="206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" extrusionOk="0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10"/>
                <p:cNvSpPr/>
                <p:nvPr/>
              </p:nvSpPr>
              <p:spPr>
                <a:xfrm>
                  <a:off x="8528050" y="1567405"/>
                  <a:ext cx="31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10"/>
                <p:cNvSpPr/>
                <p:nvPr/>
              </p:nvSpPr>
              <p:spPr>
                <a:xfrm>
                  <a:off x="8461375" y="1556326"/>
                  <a:ext cx="66675" cy="14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" h="17" extrusionOk="0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10"/>
                <p:cNvSpPr/>
                <p:nvPr/>
              </p:nvSpPr>
              <p:spPr>
                <a:xfrm>
                  <a:off x="1562100" y="1514475"/>
                  <a:ext cx="9563100" cy="6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0" h="75" extrusionOk="0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10"/>
                <p:cNvSpPr/>
                <p:nvPr/>
              </p:nvSpPr>
              <p:spPr>
                <a:xfrm>
                  <a:off x="7508875" y="1560020"/>
                  <a:ext cx="111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" h="3" extrusionOk="0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10"/>
                <p:cNvSpPr/>
                <p:nvPr/>
              </p:nvSpPr>
              <p:spPr>
                <a:xfrm>
                  <a:off x="5434013" y="1567405"/>
                  <a:ext cx="476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" h="1" extrusionOk="0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10"/>
                <p:cNvSpPr/>
                <p:nvPr/>
              </p:nvSpPr>
              <p:spPr>
                <a:xfrm>
                  <a:off x="9672638" y="1567405"/>
                  <a:ext cx="2540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10"/>
                <p:cNvSpPr/>
                <p:nvPr/>
              </p:nvSpPr>
              <p:spPr>
                <a:xfrm>
                  <a:off x="10966450" y="1529246"/>
                  <a:ext cx="3968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" h="3" extrusionOk="0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10"/>
                <p:cNvSpPr/>
                <p:nvPr/>
              </p:nvSpPr>
              <p:spPr>
                <a:xfrm>
                  <a:off x="11329988" y="1552634"/>
                  <a:ext cx="44450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3" extrusionOk="0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10"/>
                <p:cNvSpPr/>
                <p:nvPr/>
              </p:nvSpPr>
              <p:spPr>
                <a:xfrm>
                  <a:off x="11042650" y="1540325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7" extrusionOk="0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10"/>
                <p:cNvSpPr/>
                <p:nvPr/>
              </p:nvSpPr>
              <p:spPr>
                <a:xfrm>
                  <a:off x="11106150" y="1542787"/>
                  <a:ext cx="28575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" h="2" extrusionOk="0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10"/>
                <p:cNvSpPr/>
                <p:nvPr/>
              </p:nvSpPr>
              <p:spPr>
                <a:xfrm>
                  <a:off x="10679113" y="1525554"/>
                  <a:ext cx="103187" cy="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" h="12" extrusionOk="0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10"/>
                <p:cNvSpPr/>
                <p:nvPr/>
              </p:nvSpPr>
              <p:spPr>
                <a:xfrm>
                  <a:off x="11039475" y="1550172"/>
                  <a:ext cx="26987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" h="5" extrusionOk="0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10"/>
                <p:cNvSpPr/>
                <p:nvPr/>
              </p:nvSpPr>
              <p:spPr>
                <a:xfrm>
                  <a:off x="10841038" y="1548941"/>
                  <a:ext cx="58737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" h="3" extrusionOk="0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10"/>
                <p:cNvSpPr/>
                <p:nvPr/>
              </p:nvSpPr>
              <p:spPr>
                <a:xfrm>
                  <a:off x="10899775" y="1550172"/>
                  <a:ext cx="36512" cy="1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" h="1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10"/>
                <p:cNvSpPr/>
                <p:nvPr/>
              </p:nvSpPr>
              <p:spPr>
                <a:xfrm>
                  <a:off x="10958513" y="1555096"/>
                  <a:ext cx="46037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1" extrusionOk="0">
                      <a:moveTo>
                        <a:pt x="47" y="0"/>
                      </a:moveTo>
                      <a:lnTo>
                        <a:pt x="47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10"/>
                <p:cNvSpPr/>
                <p:nvPr/>
              </p:nvSpPr>
              <p:spPr>
                <a:xfrm>
                  <a:off x="10304463" y="1548941"/>
                  <a:ext cx="61912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4" extrusionOk="0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10"/>
                <p:cNvSpPr/>
                <p:nvPr/>
              </p:nvSpPr>
              <p:spPr>
                <a:xfrm>
                  <a:off x="10483850" y="1557558"/>
                  <a:ext cx="23812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" h="7" extrusionOk="0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10"/>
                <p:cNvSpPr/>
                <p:nvPr/>
              </p:nvSpPr>
              <p:spPr>
                <a:xfrm>
                  <a:off x="10291763" y="1563712"/>
                  <a:ext cx="117475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4" extrusionOk="0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10"/>
                <p:cNvSpPr/>
                <p:nvPr/>
              </p:nvSpPr>
              <p:spPr>
                <a:xfrm>
                  <a:off x="9621838" y="1546479"/>
                  <a:ext cx="11112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" h="10" extrusionOk="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10"/>
                <p:cNvSpPr/>
                <p:nvPr/>
              </p:nvSpPr>
              <p:spPr>
                <a:xfrm>
                  <a:off x="8951913" y="1568636"/>
                  <a:ext cx="96837" cy="8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10" extrusionOk="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1" name="Google Shape;1211;p10"/>
                <p:cNvSpPr/>
                <p:nvPr/>
              </p:nvSpPr>
              <p:spPr>
                <a:xfrm>
                  <a:off x="9005888" y="1566174"/>
                  <a:ext cx="17462" cy="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" h="2" extrusionOk="0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2" name="Google Shape;1212;p10"/>
                <p:cNvSpPr/>
                <p:nvPr/>
              </p:nvSpPr>
              <p:spPr>
                <a:xfrm>
                  <a:off x="1587500" y="1516937"/>
                  <a:ext cx="38100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" h="4" extrusionOk="0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3" name="Google Shape;1213;p10"/>
                <p:cNvSpPr/>
                <p:nvPr/>
              </p:nvSpPr>
              <p:spPr>
                <a:xfrm>
                  <a:off x="1522413" y="1519399"/>
                  <a:ext cx="30162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6" extrusionOk="0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4" name="Google Shape;1214;p10"/>
                <p:cNvSpPr/>
                <p:nvPr/>
              </p:nvSpPr>
              <p:spPr>
                <a:xfrm>
                  <a:off x="6650038" y="1573559"/>
                  <a:ext cx="33337" cy="3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" extrusionOk="0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5" name="Google Shape;1215;p10"/>
                <p:cNvSpPr/>
                <p:nvPr/>
              </p:nvSpPr>
              <p:spPr>
                <a:xfrm>
                  <a:off x="6162675" y="1566174"/>
                  <a:ext cx="15875" cy="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6" extrusionOk="0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6" name="Google Shape;1216;p10"/>
                <p:cNvSpPr/>
                <p:nvPr/>
              </p:nvSpPr>
              <p:spPr>
                <a:xfrm>
                  <a:off x="5738813" y="1571097"/>
                  <a:ext cx="60325" cy="6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" h="8" extrusionOk="0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217" name="Google Shape;1217;p10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8" name="Google Shape;1218;p10"/>
          <p:cNvSpPr>
            <a:spLocks noGrp="1"/>
          </p:cNvSpPr>
          <p:nvPr>
            <p:ph type="pic" idx="2"/>
          </p:nvPr>
        </p:nvSpPr>
        <p:spPr>
          <a:xfrm>
            <a:off x="1745838" y="1884311"/>
            <a:ext cx="5669280" cy="40416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4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9" name="Google Shape;1219;p10"/>
          <p:cNvSpPr txBox="1">
            <a:spLocks noGrp="1"/>
          </p:cNvSpPr>
          <p:nvPr>
            <p:ph type="body" idx="1"/>
          </p:nvPr>
        </p:nvSpPr>
        <p:spPr>
          <a:xfrm>
            <a:off x="7905959" y="3411748"/>
            <a:ext cx="2743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0" name="Google Shape;1220;p10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1" name="Google Shape;1221;p10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10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▪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oldfelis-QO/SqState.jl" TargetMode="External"/><Relationship Id="rId2" Type="http://schemas.openxmlformats.org/officeDocument/2006/relationships/hyperlink" Target="https://github.com/foldfelis-QO/QuantumStateBase.j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ESmRH4K5Ie8&amp;t=2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3"/>
          <p:cNvSpPr txBox="1">
            <a:spLocks noGrp="1"/>
          </p:cNvSpPr>
          <p:nvPr>
            <p:ph type="ctrTitle"/>
          </p:nvPr>
        </p:nvSpPr>
        <p:spPr>
          <a:xfrm>
            <a:off x="1522425" y="857372"/>
            <a:ext cx="9144000" cy="1096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3600"/>
            </a:pPr>
            <a:r>
              <a:rPr lang="en-US" altLang="zh-TW" sz="3600" dirty="0"/>
              <a:t>Real time quantum state tomography with machine learning </a:t>
            </a:r>
            <a:endParaRPr sz="3600" dirty="0"/>
          </a:p>
        </p:txBody>
      </p:sp>
      <p:sp>
        <p:nvSpPr>
          <p:cNvPr id="1390" name="Google Shape;1390;p13"/>
          <p:cNvSpPr txBox="1"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Student : Hsieh Yi Hsieh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Advisor : Ray </a:t>
            </a:r>
            <a:r>
              <a:rPr lang="en-US" dirty="0" err="1"/>
              <a:t>Kuang</a:t>
            </a:r>
            <a:r>
              <a:rPr lang="en-US" dirty="0"/>
              <a:t> Lee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 smtClean="0"/>
              <a:t>Tsing Hua University, </a:t>
            </a:r>
            <a:r>
              <a:rPr lang="en-US" dirty="0"/>
              <a:t>Taiwan</a:t>
            </a:r>
            <a:endParaRPr dirty="0"/>
          </a:p>
        </p:txBody>
      </p:sp>
      <p:sp>
        <p:nvSpPr>
          <p:cNvPr id="2" name="文字方塊 1"/>
          <p:cNvSpPr txBox="1"/>
          <p:nvPr/>
        </p:nvSpPr>
        <p:spPr>
          <a:xfrm>
            <a:off x="1522413" y="3893127"/>
            <a:ext cx="8201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chemeClr val="bg1"/>
                </a:solidFill>
              </a:rPr>
              <a:t>Workshop on  Quantum Science and Technology </a:t>
            </a:r>
          </a:p>
          <a:p>
            <a:endParaRPr lang="zh-TW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45"/>
          <p:cNvSpPr txBox="1">
            <a:spLocks noGrp="1"/>
          </p:cNvSpPr>
          <p:nvPr>
            <p:ph type="title"/>
          </p:nvPr>
        </p:nvSpPr>
        <p:spPr>
          <a:xfrm>
            <a:off x="1217612" y="249995"/>
            <a:ext cx="10626725" cy="64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smtClean="0"/>
              <a:t>Simulation method : rejection sampling(towards non Gaussian)</a:t>
            </a:r>
            <a:endParaRPr dirty="0"/>
          </a:p>
        </p:txBody>
      </p:sp>
      <p:pic>
        <p:nvPicPr>
          <p:cNvPr id="1645" name="Google Shape;164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1382" y="5846617"/>
            <a:ext cx="3841418" cy="94040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46" name="Google Shape;1646;p45"/>
              <p:cNvSpPr txBox="1"/>
              <p:nvPr/>
            </p:nvSpPr>
            <p:spPr>
              <a:xfrm>
                <a:off x="5402407" y="5846617"/>
                <a:ext cx="4286161" cy="10464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chemeClr val="lt1"/>
                    </a:solidFill>
                  </a:rPr>
                  <a:t>If we have density </a:t>
                </a:r>
                <a:r>
                  <a:rPr lang="en-US" sz="2800" b="1" dirty="0" smtClean="0">
                    <a:solidFill>
                      <a:schemeClr val="lt1"/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800" b="1" dirty="0" smtClean="0">
                    <a:solidFill>
                      <a:schemeClr val="lt1"/>
                    </a:solidFill>
                  </a:rPr>
                  <a:t>:</a:t>
                </a:r>
                <a:endParaRPr sz="2800" b="1"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1646" name="Google Shape;1646;p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407" y="5846617"/>
                <a:ext cx="4286161" cy="1046410"/>
              </a:xfrm>
              <a:prstGeom prst="rect">
                <a:avLst/>
              </a:prstGeom>
              <a:blipFill>
                <a:blip r:embed="rId4"/>
                <a:stretch>
                  <a:fillRect l="-2845" t="-1744" b="-110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lh5.googleusercontent.com/4_V6fmqb_oit5zKnDdk7kkaoqzmmCsLobynMxL44eTlbj1D0E6QZwZX3qTKTuDji9PfyhTog5D-xSdHNGk_Lkp29XRs-pKTpadf5tLGX-3jPqEuEnFNb3hyajVK5gdm_3Slx_5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05" y="1675711"/>
            <a:ext cx="5419870" cy="40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154339" y="1123432"/>
            <a:ext cx="347186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https</a:t>
            </a: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</a:rPr>
              <a:t>://theclevermachine.wordpress.com/2012/09/10/rejection-sampling/</a:t>
            </a:r>
            <a:endParaRPr lang="en-US" altLang="zh-TW" sz="1200" dirty="0">
              <a:solidFill>
                <a:schemeClr val="bg1"/>
              </a:solidFill>
            </a:endParaRPr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36190" y="1197739"/>
            <a:ext cx="569659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</a:rPr>
              <a:t>Algorithm :</a:t>
            </a:r>
            <a:r>
              <a:rPr lang="en-US" altLang="zh-TW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altLang="zh-TW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1.Generate random number “ x</a:t>
            </a:r>
            <a:r>
              <a:rPr lang="en-US" altLang="zh-TW" sz="2000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0 </a:t>
            </a:r>
            <a:r>
              <a:rPr lang="en-US" altLang="zh-TW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” based on proposal probability distribution q(x) that is easy to generate.</a:t>
            </a:r>
          </a:p>
          <a:p>
            <a:endParaRPr lang="en-US" altLang="zh-TW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altLang="zh-TW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2.Generate uniform random number “ u ” in </a:t>
            </a:r>
            <a:br>
              <a:rPr lang="en-US" altLang="zh-TW" sz="20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zh-TW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  [ 0 , k*q(x</a:t>
            </a:r>
            <a:r>
              <a:rPr lang="en-US" altLang="zh-TW" sz="2000" baseline="-25000" dirty="0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zh-TW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) ]</a:t>
            </a:r>
          </a:p>
          <a:p>
            <a:endParaRPr lang="zh-TW" altLang="en-US" sz="2000" dirty="0">
              <a:solidFill>
                <a:schemeClr val="bg1"/>
              </a:solidFill>
            </a:endParaRPr>
          </a:p>
          <a:p>
            <a:r>
              <a:rPr lang="en-US" altLang="zh-TW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3. If u &gt; p(x</a:t>
            </a:r>
            <a:r>
              <a:rPr lang="en-US" altLang="zh-TW" sz="2000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r>
              <a:rPr lang="en-US" altLang="zh-TW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reject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endParaRPr lang="en-US" altLang="zh-TW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  If</a:t>
            </a:r>
            <a:r>
              <a:rPr lang="zh-TW" altLang="en-US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TW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u &lt; p(x</a:t>
            </a:r>
            <a:r>
              <a:rPr lang="en-US" altLang="zh-TW" sz="2000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</a:rPr>
              <a:t>) accept</a:t>
            </a:r>
            <a:endParaRPr lang="en-US" altLang="zh-TW" sz="2000" dirty="0">
              <a:solidFill>
                <a:schemeClr val="bg1"/>
              </a:solidFill>
            </a:endParaRPr>
          </a:p>
          <a:p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015288" y="2628900"/>
            <a:ext cx="124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k*q(x)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174904" y="4091757"/>
            <a:ext cx="124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p</a:t>
            </a:r>
            <a:r>
              <a:rPr lang="en-US" altLang="zh-TW" sz="2800" dirty="0" smtClean="0"/>
              <a:t>(x)</a:t>
            </a:r>
            <a:endParaRPr lang="zh-TW" altLang="en-US" sz="2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55" y="4474059"/>
            <a:ext cx="5066217" cy="2533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37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Fidelity </a:t>
            </a:r>
            <a:r>
              <a:rPr lang="en-US" dirty="0" smtClean="0"/>
              <a:t>comparison for 2 different kinds of reconstruction</a:t>
            </a:r>
            <a:endParaRPr dirty="0"/>
          </a:p>
        </p:txBody>
      </p:sp>
      <p:pic>
        <p:nvPicPr>
          <p:cNvPr id="1587" name="Google Shape;158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447800"/>
            <a:ext cx="5888380" cy="51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Google Shape;158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9020" y="1447800"/>
            <a:ext cx="5888380" cy="512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-15840" y="924580"/>
            <a:ext cx="3204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err="1">
                <a:solidFill>
                  <a:schemeClr val="bg1"/>
                </a:solidFill>
              </a:rPr>
              <a:t>arXiv</a:t>
            </a:r>
            <a:r>
              <a:rPr lang="en-US" altLang="zh-TW" sz="2800" dirty="0">
                <a:solidFill>
                  <a:schemeClr val="bg1"/>
                </a:solidFill>
              </a:rPr>
              <a:t> : 2106.04058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38"/>
          <p:cNvSpPr txBox="1"/>
          <p:nvPr/>
        </p:nvSpPr>
        <p:spPr>
          <a:xfrm>
            <a:off x="6179219" y="613864"/>
            <a:ext cx="3318900" cy="13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 of experimental data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4" name="Google Shape;159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501" y="226082"/>
            <a:ext cx="6029718" cy="251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501" y="3765184"/>
            <a:ext cx="6029718" cy="281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01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0191" y="1986064"/>
            <a:ext cx="5818634" cy="48719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/>
          <p:cNvSpPr txBox="1"/>
          <p:nvPr/>
        </p:nvSpPr>
        <p:spPr>
          <a:xfrm>
            <a:off x="831273" y="2811077"/>
            <a:ext cx="5777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</a:rPr>
              <a:t>7dB squeezing , different anti-squeezing</a:t>
            </a:r>
            <a:r>
              <a:rPr lang="en-US" altLang="zh-TW" sz="2800" dirty="0">
                <a:solidFill>
                  <a:schemeClr val="bg1"/>
                </a:solidFill>
              </a:rPr>
              <a:t>!</a:t>
            </a:r>
            <a:endParaRPr lang="zh-TW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50341" y="29089"/>
            <a:ext cx="3623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err="1">
                <a:solidFill>
                  <a:schemeClr val="bg1"/>
                </a:solidFill>
              </a:rPr>
              <a:t>arXiv</a:t>
            </a:r>
            <a:r>
              <a:rPr lang="en-US" altLang="zh-TW" sz="3200" dirty="0">
                <a:solidFill>
                  <a:schemeClr val="bg1"/>
                </a:solidFill>
              </a:rPr>
              <a:t> : 2106.04058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41"/>
          <p:cNvSpPr txBox="1"/>
          <p:nvPr/>
        </p:nvSpPr>
        <p:spPr>
          <a:xfrm>
            <a:off x="-11" y="1272382"/>
            <a:ext cx="8118900" cy="313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5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3" name="Google Shape;1613;p41"/>
          <p:cNvSpPr txBox="1"/>
          <p:nvPr/>
        </p:nvSpPr>
        <p:spPr>
          <a:xfrm>
            <a:off x="2857051" y="4530583"/>
            <a:ext cx="3532800" cy="2753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70" t="-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41"/>
          <p:cNvSpPr txBox="1"/>
          <p:nvPr/>
        </p:nvSpPr>
        <p:spPr>
          <a:xfrm>
            <a:off x="1277925" y="88500"/>
            <a:ext cx="10606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Solve continuity equation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find </a:t>
            </a:r>
            <a:r>
              <a:rPr lang="en-US" sz="3600" b="1" dirty="0">
                <a:solidFill>
                  <a:schemeClr val="lt1"/>
                </a:solidFill>
              </a:rPr>
              <a:t>W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igner flow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5" name="Google Shape;1615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37775" y="2847550"/>
            <a:ext cx="4351050" cy="40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6" name="Google Shape;1616;p41"/>
          <p:cNvSpPr txBox="1"/>
          <p:nvPr/>
        </p:nvSpPr>
        <p:spPr>
          <a:xfrm>
            <a:off x="8462525" y="2039100"/>
            <a:ext cx="3606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2D Grid example</a:t>
            </a: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41"/>
          <p:cNvSpPr txBox="1"/>
          <p:nvPr/>
        </p:nvSpPr>
        <p:spPr>
          <a:xfrm>
            <a:off x="7894575" y="1353650"/>
            <a:ext cx="2328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Dirichlet B.C.</a:t>
            </a: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5604"/>
            <a:ext cx="7198119" cy="539653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423" y="1055604"/>
            <a:ext cx="7198119" cy="5396532"/>
          </a:xfrm>
          <a:prstGeom prst="rect">
            <a:avLst/>
          </a:prstGeom>
        </p:spPr>
      </p:pic>
      <p:sp>
        <p:nvSpPr>
          <p:cNvPr id="7" name="Google Shape;1614;p41"/>
          <p:cNvSpPr txBox="1"/>
          <p:nvPr/>
        </p:nvSpPr>
        <p:spPr>
          <a:xfrm>
            <a:off x="935025" y="131363"/>
            <a:ext cx="106065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Wigner 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flow (</a:t>
            </a:r>
            <a:r>
              <a:rPr lang="en-US" sz="36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experimental data)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6047268" y="3225233"/>
            <a:ext cx="1150850" cy="528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4657725" y="2516405"/>
            <a:ext cx="33575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Pump power</a:t>
            </a:r>
            <a:endParaRPr lang="zh-TW" alt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7458075" y="2363777"/>
            <a:ext cx="557213" cy="828476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53082" y="2692432"/>
            <a:ext cx="8603673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lnSpc>
                <a:spcPct val="90000"/>
              </a:lnSpc>
              <a:buClr>
                <a:schemeClr val="lt1"/>
              </a:buClr>
              <a:buSzPct val="108108"/>
              <a:buChar char="▪"/>
            </a:pPr>
            <a:r>
              <a:rPr lang="en-US" altLang="zh-TW" sz="3600" dirty="0" err="1" smtClean="0">
                <a:solidFill>
                  <a:schemeClr val="bg1"/>
                </a:solidFill>
              </a:rPr>
              <a:t>Github</a:t>
            </a:r>
            <a:r>
              <a:rPr lang="en-US" altLang="zh-TW" sz="3600" dirty="0" smtClean="0">
                <a:solidFill>
                  <a:schemeClr val="bg1"/>
                </a:solidFill>
              </a:rPr>
              <a:t> repository: </a:t>
            </a:r>
            <a:r>
              <a:rPr lang="en-US" altLang="zh-TW" sz="3600" dirty="0" smtClean="0">
                <a:solidFill>
                  <a:schemeClr val="bg1"/>
                </a:solidFill>
                <a:hlinkClick r:id="rId2"/>
              </a:rPr>
              <a:t>package1</a:t>
            </a:r>
            <a:endParaRPr lang="en-US" altLang="zh-TW" sz="3600" dirty="0" smtClean="0">
              <a:solidFill>
                <a:schemeClr val="bg1"/>
              </a:solidFill>
            </a:endParaRPr>
          </a:p>
          <a:p>
            <a:pPr marL="274320" indent="-274320">
              <a:lnSpc>
                <a:spcPct val="90000"/>
              </a:lnSpc>
              <a:buClr>
                <a:schemeClr val="lt1"/>
              </a:buClr>
              <a:buSzPct val="108108"/>
              <a:buFont typeface="Arial"/>
              <a:buChar char="▪"/>
            </a:pPr>
            <a:r>
              <a:rPr lang="en-US" altLang="zh-TW" sz="3600" dirty="0" err="1" smtClean="0">
                <a:solidFill>
                  <a:schemeClr val="bg1"/>
                </a:solidFill>
              </a:rPr>
              <a:t>Github</a:t>
            </a:r>
            <a:r>
              <a:rPr lang="en-US" altLang="zh-TW" sz="3600" dirty="0" smtClean="0">
                <a:solidFill>
                  <a:schemeClr val="bg1"/>
                </a:solidFill>
              </a:rPr>
              <a:t> repository: </a:t>
            </a:r>
            <a:r>
              <a:rPr lang="en-US" altLang="zh-TW" sz="3600" dirty="0" smtClean="0">
                <a:solidFill>
                  <a:schemeClr val="bg1"/>
                </a:solidFill>
                <a:hlinkClick r:id="rId3"/>
              </a:rPr>
              <a:t>package2</a:t>
            </a:r>
            <a:endParaRPr lang="en-US" altLang="zh-TW" sz="3600" dirty="0" smtClean="0">
              <a:solidFill>
                <a:schemeClr val="bg1"/>
              </a:solidFill>
            </a:endParaRPr>
          </a:p>
          <a:p>
            <a:pPr marL="274320" lvl="2" indent="-274320">
              <a:lnSpc>
                <a:spcPct val="90000"/>
              </a:lnSpc>
              <a:buClr>
                <a:schemeClr val="lt1"/>
              </a:buClr>
              <a:buSzPct val="108108"/>
              <a:buChar char="▪"/>
            </a:pPr>
            <a:r>
              <a:rPr lang="en-US" altLang="zh-TW" sz="3600" dirty="0" smtClean="0">
                <a:solidFill>
                  <a:schemeClr val="bg1"/>
                </a:solidFill>
              </a:rPr>
              <a:t>Real time inference system: </a:t>
            </a:r>
            <a:r>
              <a:rPr lang="en-US" altLang="zh-TW" sz="3600" dirty="0" smtClean="0">
                <a:solidFill>
                  <a:schemeClr val="bg1"/>
                </a:solidFill>
                <a:hlinkClick r:id="rId4"/>
              </a:rPr>
              <a:t>Demo</a:t>
            </a:r>
            <a:endParaRPr lang="en-US" altLang="zh-TW" sz="3600" dirty="0" smtClean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2573" y="773898"/>
            <a:ext cx="11044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lnSpc>
                <a:spcPct val="90000"/>
              </a:lnSpc>
              <a:spcBef>
                <a:spcPts val="1800"/>
              </a:spcBef>
              <a:buClr>
                <a:schemeClr val="lt1"/>
              </a:buClr>
              <a:buSzPts val="2400"/>
              <a:buChar char="▪"/>
            </a:pPr>
            <a:r>
              <a:rPr lang="en-US" altLang="zh-TW" sz="4000" dirty="0">
                <a:solidFill>
                  <a:schemeClr val="bg1"/>
                </a:solidFill>
              </a:rPr>
              <a:t>Quantum optics package developed by our lab</a:t>
            </a:r>
          </a:p>
        </p:txBody>
      </p:sp>
    </p:spTree>
    <p:extLst>
      <p:ext uri="{BB962C8B-B14F-4D97-AF65-F5344CB8AC3E}">
        <p14:creationId xmlns:p14="http://schemas.microsoft.com/office/powerpoint/2010/main" val="34296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44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 smtClean="0"/>
              <a:t>    Summary</a:t>
            </a:r>
            <a:endParaRPr dirty="0"/>
          </a:p>
        </p:txBody>
      </p:sp>
      <p:sp>
        <p:nvSpPr>
          <p:cNvPr id="1638" name="Google Shape;1638;p44"/>
          <p:cNvSpPr txBox="1">
            <a:spLocks noGrp="1"/>
          </p:cNvSpPr>
          <p:nvPr>
            <p:ph type="body" idx="1"/>
          </p:nvPr>
        </p:nvSpPr>
        <p:spPr>
          <a:xfrm>
            <a:off x="1522425" y="1876600"/>
            <a:ext cx="9144000" cy="3776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dirty="0" smtClean="0"/>
              <a:t>By </a:t>
            </a:r>
            <a:r>
              <a:rPr lang="en-US" dirty="0"/>
              <a:t>using machine learning, we can reconstruct density </a:t>
            </a:r>
            <a:r>
              <a:rPr lang="en-US" dirty="0" smtClean="0"/>
              <a:t>matrix as well as Wigner </a:t>
            </a:r>
            <a:r>
              <a:rPr lang="en-US" dirty="0" smtClean="0"/>
              <a:t>function/Wigner </a:t>
            </a:r>
            <a:r>
              <a:rPr lang="en-US" dirty="0" smtClean="0"/>
              <a:t>flow </a:t>
            </a:r>
            <a:r>
              <a:rPr lang="en-US" dirty="0"/>
              <a:t>almost real time.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dirty="0"/>
              <a:t>SQ-learner only need to 2048 data points and  get high fidelity results.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▪"/>
            </a:pPr>
            <a:r>
              <a:rPr lang="en-US" dirty="0"/>
              <a:t>With density matrix, we can get purity information real time in Lab. </a:t>
            </a:r>
            <a:endParaRPr lang="en-US" dirty="0" smtClean="0"/>
          </a:p>
          <a:p>
            <a:pPr marL="274320" lvl="0" indent="-274320">
              <a:buSzPct val="108108"/>
            </a:pPr>
            <a:r>
              <a:rPr lang="en-US" altLang="zh-TW" dirty="0" smtClean="0"/>
              <a:t>With fast quadrature simulator, we can also train </a:t>
            </a:r>
            <a:r>
              <a:rPr lang="en-US" altLang="zh-TW" dirty="0" err="1" smtClean="0"/>
              <a:t>fock</a:t>
            </a:r>
            <a:r>
              <a:rPr lang="en-US" altLang="zh-TW" dirty="0" smtClean="0"/>
              <a:t> </a:t>
            </a:r>
            <a:r>
              <a:rPr lang="en-US" altLang="zh-TW" dirty="0"/>
              <a:t>state CNN machine and </a:t>
            </a:r>
            <a:r>
              <a:rPr lang="en-US" altLang="zh-TW" dirty="0" smtClean="0"/>
              <a:t>cat </a:t>
            </a:r>
            <a:r>
              <a:rPr lang="en-US" altLang="zh-TW" dirty="0"/>
              <a:t>CNN </a:t>
            </a:r>
            <a:r>
              <a:rPr lang="en-US" altLang="zh-TW" dirty="0" smtClean="0"/>
              <a:t>machine.</a:t>
            </a:r>
          </a:p>
          <a:p>
            <a:pPr marL="0" lvl="0" indent="0">
              <a:buSzPct val="108108"/>
              <a:buNone/>
            </a:pPr>
            <a:endParaRPr lang="en-US" altLang="zh-TW" dirty="0"/>
          </a:p>
          <a:p>
            <a:pPr marL="0" lvl="0" indent="0">
              <a:buSzPct val="108108"/>
              <a:buNone/>
            </a:pPr>
            <a:endParaRPr lang="en-US" altLang="zh-TW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4"/>
          <p:cNvSpPr txBox="1"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396" name="Google Shape;1396;p14"/>
          <p:cNvSpPr txBox="1">
            <a:spLocks noGrp="1"/>
          </p:cNvSpPr>
          <p:nvPr>
            <p:ph type="body" idx="1"/>
          </p:nvPr>
        </p:nvSpPr>
        <p:spPr>
          <a:xfrm>
            <a:off x="1522414" y="1905001"/>
            <a:ext cx="9144000" cy="2292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dirty="0" smtClean="0"/>
              <a:t>Introduction to quantum state tomography(QST)</a:t>
            </a:r>
            <a:endParaRPr dirty="0"/>
          </a:p>
          <a:p>
            <a:pPr marL="27432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dirty="0"/>
              <a:t>Machine learning </a:t>
            </a:r>
            <a:r>
              <a:rPr lang="en-US" dirty="0" smtClean="0"/>
              <a:t>tomography</a:t>
            </a:r>
          </a:p>
          <a:p>
            <a:pPr marL="27432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dirty="0" smtClean="0"/>
              <a:t>Simulation technique for quadrature data</a:t>
            </a:r>
          </a:p>
          <a:p>
            <a:pPr marL="27432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dirty="0" smtClean="0"/>
              <a:t>Real time </a:t>
            </a:r>
            <a:r>
              <a:rPr lang="en-US" dirty="0"/>
              <a:t>W</a:t>
            </a:r>
            <a:r>
              <a:rPr lang="en-US" dirty="0" smtClean="0"/>
              <a:t>igner flow reconstruction </a:t>
            </a:r>
          </a:p>
          <a:p>
            <a:pPr marL="27432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</a:pPr>
            <a:r>
              <a:rPr lang="en-US" dirty="0" smtClean="0"/>
              <a:t>Quantum optics package developed by our lab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8" name="Google Shape;143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3433" y="1976170"/>
            <a:ext cx="5048055" cy="2659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8759" y="3664998"/>
            <a:ext cx="3423762" cy="2851146"/>
          </a:xfrm>
          <a:prstGeom prst="rect">
            <a:avLst/>
          </a:prstGeom>
          <a:noFill/>
          <a:ln>
            <a:noFill/>
          </a:ln>
        </p:spPr>
      </p:pic>
      <p:sp>
        <p:nvSpPr>
          <p:cNvPr id="1440" name="Google Shape;1440;p20"/>
          <p:cNvSpPr txBox="1"/>
          <p:nvPr/>
        </p:nvSpPr>
        <p:spPr>
          <a:xfrm>
            <a:off x="164108" y="1716380"/>
            <a:ext cx="2991000" cy="2919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◎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Develop algorithm to reconstruct wave function by doing projective measurements.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◎ 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reconstructed wave function is the Wigner function or the density matrix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20"/>
          <p:cNvSpPr txBox="1"/>
          <p:nvPr/>
        </p:nvSpPr>
        <p:spPr>
          <a:xfrm>
            <a:off x="285200" y="221646"/>
            <a:ext cx="7766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lt1"/>
                </a:solidFill>
              </a:rPr>
              <a:t>Q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uantum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 tomography(QST) in homodyne EXP</a:t>
            </a:r>
            <a:endParaRPr sz="3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0"/>
          <p:cNvSpPr txBox="1"/>
          <p:nvPr/>
        </p:nvSpPr>
        <p:spPr>
          <a:xfrm>
            <a:off x="7490235" y="4835540"/>
            <a:ext cx="4698590" cy="71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Continuous-variable optical quantum state tomography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                                       A. I. Lovovky</a:t>
            </a:r>
            <a:endParaRPr sz="1800" b="0" i="1" u="none" strike="noStrike" cap="non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3" name="Google Shape;144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21606" y="1213165"/>
            <a:ext cx="3438077" cy="2578559"/>
          </a:xfrm>
          <a:prstGeom prst="rect">
            <a:avLst/>
          </a:prstGeom>
          <a:noFill/>
          <a:ln>
            <a:noFill/>
          </a:ln>
        </p:spPr>
      </p:pic>
      <p:sp>
        <p:nvSpPr>
          <p:cNvPr id="1444" name="Google Shape;1444;p20"/>
          <p:cNvSpPr/>
          <p:nvPr/>
        </p:nvSpPr>
        <p:spPr>
          <a:xfrm>
            <a:off x="6229447" y="3213668"/>
            <a:ext cx="987972" cy="578069"/>
          </a:xfrm>
          <a:prstGeom prst="curvedDownArrow">
            <a:avLst>
              <a:gd name="adj1" fmla="val 25000"/>
              <a:gd name="adj2" fmla="val 50000"/>
              <a:gd name="adj3" fmla="val 27397"/>
            </a:avLst>
          </a:prstGeom>
          <a:solidFill>
            <a:schemeClr val="accent1"/>
          </a:solidFill>
          <a:ln w="12700" cap="flat" cmpd="sng">
            <a:solidFill>
              <a:srgbClr val="3F89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20"/>
          <p:cNvSpPr txBox="1"/>
          <p:nvPr/>
        </p:nvSpPr>
        <p:spPr>
          <a:xfrm>
            <a:off x="6926185" y="760830"/>
            <a:ext cx="3993596" cy="160842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913" t="-416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6" name="Google Shape;1446;p20"/>
          <p:cNvSpPr txBox="1"/>
          <p:nvPr/>
        </p:nvSpPr>
        <p:spPr>
          <a:xfrm>
            <a:off x="164108" y="4636152"/>
            <a:ext cx="3993596" cy="36308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1067" t="-20332" b="-2880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22"/>
          <p:cNvSpPr txBox="1"/>
          <p:nvPr/>
        </p:nvSpPr>
        <p:spPr>
          <a:xfrm>
            <a:off x="3962400" y="439496"/>
            <a:ext cx="46689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Quantum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 estimation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1" name="Google Shape;1461;p22"/>
          <p:cNvSpPr txBox="1"/>
          <p:nvPr/>
        </p:nvSpPr>
        <p:spPr>
          <a:xfrm>
            <a:off x="1250767" y="1099575"/>
            <a:ext cx="6078288" cy="55154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106" b="-1104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Google Shape;1463;p22"/>
          <p:cNvSpPr/>
          <p:nvPr/>
        </p:nvSpPr>
        <p:spPr>
          <a:xfrm>
            <a:off x="7422552" y="3683974"/>
            <a:ext cx="4543334" cy="29310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009" t="-166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4" name="Google Shape;1464;p22"/>
          <p:cNvSpPr/>
          <p:nvPr/>
        </p:nvSpPr>
        <p:spPr>
          <a:xfrm>
            <a:off x="7422552" y="2644401"/>
            <a:ext cx="4522007" cy="86074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2019" t="-5671" r="-1075" b="-1276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6;p15"/>
          <p:cNvSpPr txBox="1">
            <a:spLocks/>
          </p:cNvSpPr>
          <p:nvPr/>
        </p:nvSpPr>
        <p:spPr>
          <a:xfrm>
            <a:off x="891019" y="1482436"/>
            <a:ext cx="4999759" cy="4419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Encode Sans Semi Condensed Light"/>
              <a:buChar char="▸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Advantages:</a:t>
            </a: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◎ By analyzing the likelihood of “data” , you can always estimate arbitrary quantum states.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◎ </a:t>
            </a:r>
            <a:r>
              <a:rPr lang="en-US" altLang="zh-TW" sz="2400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You can use less data than traditional linear inverse method.  </a:t>
            </a:r>
            <a:endParaRPr lang="en-US" altLang="zh-TW" sz="24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marL="0" indent="0">
              <a:buNone/>
            </a:pPr>
            <a:endParaRPr lang="en-US" altLang="zh-TW" sz="2400" b="1" dirty="0">
              <a:ea typeface="PMingLiU" panose="02020500000000000000" pitchFamily="18" charset="-120"/>
            </a:endParaRPr>
          </a:p>
          <a:p>
            <a:pPr marL="0" indent="0">
              <a:buFont typeface="Encode Sans Semi Condensed Light"/>
              <a:buNone/>
            </a:pPr>
            <a:endParaRPr lang="en-US" altLang="zh-TW" sz="1300" b="1" dirty="0" smtClean="0">
              <a:ea typeface="PMingLiU" panose="02020500000000000000" pitchFamily="18" charset="-120"/>
            </a:endParaRPr>
          </a:p>
          <a:p>
            <a:pPr marL="0" indent="0">
              <a:buFont typeface="Encode Sans Semi Condensed Light"/>
              <a:buNone/>
            </a:pPr>
            <a:endParaRPr lang="en-US" altLang="zh-TW" sz="1300" b="1" dirty="0" smtClean="0">
              <a:ea typeface="PMingLiU" panose="02020500000000000000" pitchFamily="18" charset="-120"/>
            </a:endParaRPr>
          </a:p>
          <a:p>
            <a:pPr marL="0" indent="0">
              <a:buFont typeface="Encode Sans Semi Condensed Light"/>
              <a:buNone/>
            </a:pPr>
            <a:endParaRPr lang="en-US" altLang="zh-TW" sz="1300" b="1" dirty="0" smtClean="0"/>
          </a:p>
          <a:p>
            <a:pPr marL="0" indent="0">
              <a:buFont typeface="Encode Sans Semi Condensed Light"/>
              <a:buNone/>
            </a:pPr>
            <a:endParaRPr lang="en-US" sz="1300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934" y="4879520"/>
            <a:ext cx="3305848" cy="1787856"/>
          </a:xfrm>
          <a:prstGeom prst="rect">
            <a:avLst/>
          </a:prstGeom>
        </p:spPr>
      </p:pic>
      <p:sp>
        <p:nvSpPr>
          <p:cNvPr id="7" name="Google Shape;1460;p22"/>
          <p:cNvSpPr txBox="1"/>
          <p:nvPr/>
        </p:nvSpPr>
        <p:spPr>
          <a:xfrm>
            <a:off x="3390898" y="528369"/>
            <a:ext cx="592156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Advantages and disadvantages of maximum likelihood estimation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66;p15"/>
          <p:cNvSpPr txBox="1">
            <a:spLocks/>
          </p:cNvSpPr>
          <p:nvPr/>
        </p:nvSpPr>
        <p:spPr>
          <a:xfrm>
            <a:off x="6133666" y="1525299"/>
            <a:ext cx="5696384" cy="4419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Encode Sans Semi Condensed Light"/>
              <a:buChar char="▸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 Semi Condensed Light"/>
              <a:buChar char="▹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ncode Sans Semi Condensed Light"/>
              <a:buChar char="■"/>
              <a:defRPr sz="2000" b="0" i="0" u="none" strike="noStrike" cap="none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pPr mar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Disa</a:t>
            </a:r>
            <a:r>
              <a:rPr lang="en-US" altLang="zh-TW" sz="2400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rPr>
              <a:t>dvantages:</a:t>
            </a:r>
          </a:p>
          <a:p>
            <a:pPr marL="0" indent="0">
              <a:buNone/>
            </a:pPr>
            <a:r>
              <a:rPr lang="en-US" altLang="zh-TW" sz="2400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◎ Its not straightforward  to reduce the estimation space even if you have prior knowledge in experiments. </a:t>
            </a:r>
            <a:endParaRPr lang="en-US" altLang="zh-TW" sz="2400" dirty="0" smtClean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  <a:cs typeface="+mn-cs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◎ This is always time consuming</a:t>
            </a:r>
            <a:r>
              <a:rPr lang="en-US" altLang="zh-TW" sz="2400" dirty="0" smtClean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. You need to solve optimization problem every time when facing new data.</a:t>
            </a:r>
            <a:endParaRPr lang="en-US" altLang="zh-TW" sz="2400" b="1" dirty="0">
              <a:ea typeface="PMingLiU" panose="02020500000000000000" pitchFamily="18" charset="-120"/>
            </a:endParaRPr>
          </a:p>
          <a:p>
            <a:pPr marL="0" indent="0">
              <a:buFont typeface="Encode Sans Semi Condensed Light"/>
              <a:buNone/>
            </a:pPr>
            <a:endParaRPr lang="en-US" altLang="zh-TW" sz="1300" b="1" dirty="0" smtClean="0">
              <a:ea typeface="PMingLiU" panose="02020500000000000000" pitchFamily="18" charset="-120"/>
            </a:endParaRPr>
          </a:p>
          <a:p>
            <a:pPr marL="0" indent="0">
              <a:buFont typeface="Encode Sans Semi Condensed Light"/>
              <a:buNone/>
            </a:pPr>
            <a:endParaRPr lang="en-US" altLang="zh-TW" sz="1300" b="1" dirty="0" smtClean="0">
              <a:ea typeface="PMingLiU" panose="02020500000000000000" pitchFamily="18" charset="-120"/>
            </a:endParaRPr>
          </a:p>
          <a:p>
            <a:pPr marL="0" indent="0">
              <a:buFont typeface="Encode Sans Semi Condensed Light"/>
              <a:buNone/>
            </a:pPr>
            <a:endParaRPr lang="en-US" altLang="zh-TW" sz="1300" b="1" dirty="0" smtClean="0"/>
          </a:p>
          <a:p>
            <a:pPr marL="0" indent="0">
              <a:buFont typeface="Encode Sans Semi Condensed Light"/>
              <a:buNone/>
            </a:pPr>
            <a:endParaRPr lang="en-US" sz="1300" b="1" dirty="0"/>
          </a:p>
        </p:txBody>
      </p:sp>
    </p:spTree>
    <p:extLst>
      <p:ext uri="{BB962C8B-B14F-4D97-AF65-F5344CB8AC3E}">
        <p14:creationId xmlns:p14="http://schemas.microsoft.com/office/powerpoint/2010/main" val="15267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7" name="Google Shape;151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7475" y="35659"/>
            <a:ext cx="4141350" cy="3106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8" name="Google Shape;151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3026" y="3712268"/>
            <a:ext cx="4194309" cy="3145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3325"/>
            <a:ext cx="4424211" cy="331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789324"/>
            <a:ext cx="4422046" cy="306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59599" y="2484999"/>
            <a:ext cx="2343590" cy="2046735"/>
          </a:xfrm>
          <a:prstGeom prst="rect">
            <a:avLst/>
          </a:prstGeom>
          <a:noFill/>
          <a:ln>
            <a:noFill/>
          </a:ln>
        </p:spPr>
      </p:pic>
      <p:sp>
        <p:nvSpPr>
          <p:cNvPr id="1522" name="Google Shape;1522;p29"/>
          <p:cNvSpPr/>
          <p:nvPr/>
        </p:nvSpPr>
        <p:spPr>
          <a:xfrm>
            <a:off x="4263442" y="1970170"/>
            <a:ext cx="987972" cy="57806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F89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9"/>
          <p:cNvSpPr/>
          <p:nvPr/>
        </p:nvSpPr>
        <p:spPr>
          <a:xfrm rot="10800000">
            <a:off x="7215823" y="2828865"/>
            <a:ext cx="987972" cy="57806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F89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9"/>
          <p:cNvSpPr/>
          <p:nvPr/>
        </p:nvSpPr>
        <p:spPr>
          <a:xfrm>
            <a:off x="4322561" y="3518316"/>
            <a:ext cx="987972" cy="57806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F89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9"/>
          <p:cNvSpPr/>
          <p:nvPr/>
        </p:nvSpPr>
        <p:spPr>
          <a:xfrm rot="10800000">
            <a:off x="7186993" y="4467180"/>
            <a:ext cx="987972" cy="57806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F89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9"/>
          <p:cNvSpPr txBox="1"/>
          <p:nvPr/>
        </p:nvSpPr>
        <p:spPr>
          <a:xfrm>
            <a:off x="5575435" y="4978173"/>
            <a:ext cx="15200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Training process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9"/>
          <p:cNvSpPr txBox="1"/>
          <p:nvPr/>
        </p:nvSpPr>
        <p:spPr>
          <a:xfrm>
            <a:off x="4710495" y="216837"/>
            <a:ext cx="3268808" cy="2209895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4509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PMingLiU"/>
                <a:ea typeface="PMingLiU"/>
                <a:cs typeface="PMingLiU"/>
                <a:sym typeface="PMingLiU"/>
              </a:rPr>
              <a:t>◎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We want to train a model </a:t>
            </a:r>
            <a:r>
              <a:rPr lang="en-US" sz="2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quantum state reconstruction especially </a:t>
            </a:r>
            <a:r>
              <a:rPr lang="en-US" sz="2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for  squeezed states in real experiments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9"/>
          <p:cNvSpPr txBox="1"/>
          <p:nvPr/>
        </p:nvSpPr>
        <p:spPr>
          <a:xfrm>
            <a:off x="337531" y="3375787"/>
            <a:ext cx="406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 take 2048 quadrature values!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3" name="Google Shape;153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325"/>
            <a:ext cx="4424211" cy="331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789324"/>
            <a:ext cx="4422046" cy="306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5" name="Google Shape;153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59599" y="2484999"/>
            <a:ext cx="2343590" cy="2046735"/>
          </a:xfrm>
          <a:prstGeom prst="rect">
            <a:avLst/>
          </a:prstGeom>
          <a:noFill/>
          <a:ln>
            <a:noFill/>
          </a:ln>
        </p:spPr>
      </p:pic>
      <p:sp>
        <p:nvSpPr>
          <p:cNvPr id="1536" name="Google Shape;1536;p30"/>
          <p:cNvSpPr/>
          <p:nvPr/>
        </p:nvSpPr>
        <p:spPr>
          <a:xfrm>
            <a:off x="4263442" y="1970170"/>
            <a:ext cx="987972" cy="57806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F89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0"/>
          <p:cNvSpPr/>
          <p:nvPr/>
        </p:nvSpPr>
        <p:spPr>
          <a:xfrm>
            <a:off x="4322561" y="3518316"/>
            <a:ext cx="987972" cy="578069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2700" cap="flat" cmpd="sng">
            <a:solidFill>
              <a:srgbClr val="3F89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0"/>
          <p:cNvSpPr txBox="1"/>
          <p:nvPr/>
        </p:nvSpPr>
        <p:spPr>
          <a:xfrm>
            <a:off x="5666955" y="5084166"/>
            <a:ext cx="152003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Training process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0"/>
          <p:cNvSpPr txBox="1"/>
          <p:nvPr/>
        </p:nvSpPr>
        <p:spPr>
          <a:xfrm>
            <a:off x="337531" y="3375787"/>
            <a:ext cx="406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Only take 2048 quadrature values!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0"/>
          <p:cNvSpPr txBox="1"/>
          <p:nvPr/>
        </p:nvSpPr>
        <p:spPr>
          <a:xfrm>
            <a:off x="7986792" y="1360911"/>
            <a:ext cx="4367254" cy="429490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4459" r="-24959" b="-1290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0"/>
          <p:cNvSpPr/>
          <p:nvPr/>
        </p:nvSpPr>
        <p:spPr>
          <a:xfrm>
            <a:off x="7186992" y="3375787"/>
            <a:ext cx="737808" cy="20005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3F89A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31"/>
          <p:cNvSpPr txBox="1"/>
          <p:nvPr/>
        </p:nvSpPr>
        <p:spPr>
          <a:xfrm>
            <a:off x="3564602" y="123637"/>
            <a:ext cx="4892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SQ-learner architecture</a:t>
            </a:r>
            <a:endParaRPr sz="2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0" name="Google Shape;155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202" y="623678"/>
            <a:ext cx="11720899" cy="36856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93234" y="4323042"/>
                <a:ext cx="7322161" cy="486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=…</m:t>
                      </m:r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d>
                        <m:dPr>
                          <m:ctrlP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altLang="zh-TW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p>
                                  <m:r>
                                    <a:rPr lang="en-US" altLang="zh-TW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TW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TW" sz="2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altLang="zh-TW" sz="2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𝒘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b="1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altLang="zh-TW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TW" sz="2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altLang="zh-TW" sz="2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TW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e>
                      </m:d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4" y="4323042"/>
                <a:ext cx="7322161" cy="4863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93234" y="4759913"/>
                <a:ext cx="5764823" cy="20915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𝒐𝒔𝒔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altLang="zh-TW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TW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TW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zh-TW" sz="2800" b="1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zh-TW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𝒕𝒓𝒂𝒊𝒏𝒊𝒏𝒈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𝜶</m:t>
                      </m:r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TW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𝒆𝒍𝒆𝒎𝒆𝒏𝒕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𝒐𝒇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𝒅𝒆𝒏𝒔𝒊𝒕𝒚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𝒎𝒂𝒕𝒓𝒊𝒙</m:t>
                      </m:r>
                    </m:oMath>
                  </m:oMathPara>
                </a14:m>
                <a:endParaRPr lang="zh-TW" altLang="en-US" sz="2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4" y="4759913"/>
                <a:ext cx="5764823" cy="2091535"/>
              </a:xfrm>
              <a:prstGeom prst="rect">
                <a:avLst/>
              </a:prstGeom>
              <a:blipFill>
                <a:blip r:embed="rId5"/>
                <a:stretch>
                  <a:fillRect r="-62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7300912" y="5245645"/>
            <a:ext cx="408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err="1" smtClean="0">
                <a:solidFill>
                  <a:schemeClr val="bg1"/>
                </a:solidFill>
              </a:rPr>
              <a:t>arXiv</a:t>
            </a:r>
            <a:r>
              <a:rPr lang="en-US" altLang="zh-TW" sz="3200" dirty="0" smtClean="0">
                <a:solidFill>
                  <a:schemeClr val="bg1"/>
                </a:solidFill>
              </a:rPr>
              <a:t> : 2106.04058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1" name="Google Shape;158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844" y="1361717"/>
            <a:ext cx="10102995" cy="498589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586;p37"/>
              <p:cNvSpPr txBox="1">
                <a:spLocks/>
              </p:cNvSpPr>
              <p:nvPr/>
            </p:nvSpPr>
            <p:spPr>
              <a:xfrm>
                <a:off x="-498184" y="3416116"/>
                <a:ext cx="9143998" cy="8770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b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>
                  <a:lnSpc>
                    <a:spcPct val="90000"/>
                  </a:lnSpc>
                  <a:buClr>
                    <a:schemeClr val="lt1"/>
                  </a:buClr>
                  <a:buSzPts val="32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𝑠𝑖𝑚𝑢𝑙𝑎𝑡𝑖𝑜𝑛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Google Shape;1586;p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8184" y="3416116"/>
                <a:ext cx="9143998" cy="8770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586;p37"/>
          <p:cNvSpPr txBox="1">
            <a:spLocks/>
          </p:cNvSpPr>
          <p:nvPr/>
        </p:nvSpPr>
        <p:spPr>
          <a:xfrm>
            <a:off x="1293814" y="0"/>
            <a:ext cx="9143998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lt1"/>
              </a:buClr>
              <a:buSzPts val="3200"/>
            </a:pPr>
            <a:r>
              <a:rPr lang="en-US" sz="2800" dirty="0" smtClean="0">
                <a:solidFill>
                  <a:schemeClr val="bg1"/>
                </a:solidFill>
              </a:rPr>
              <a:t>Fidelity analysis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黑板 16x9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rgbClr val="000000"/>
      </a:dk1>
      <a:lt1>
        <a:srgbClr val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2437</TotalTime>
  <Words>415</Words>
  <Application>Microsoft Office PowerPoint</Application>
  <PresentationFormat>自訂</PresentationFormat>
  <Paragraphs>83</Paragraphs>
  <Slides>16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Microsoft JhengHei UI</vt:lpstr>
      <vt:lpstr>新細明體</vt:lpstr>
      <vt:lpstr>新細明體</vt:lpstr>
      <vt:lpstr>Arial</vt:lpstr>
      <vt:lpstr>Cambria Math</vt:lpstr>
      <vt:lpstr>Encode Sans Semi Condensed Light</vt:lpstr>
      <vt:lpstr>黑板 16x9</vt:lpstr>
      <vt:lpstr>Real time quantum state tomography with machine learning </vt:lpstr>
      <vt:lpstr>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Simulation method : rejection sampling(towards non Gaussian)</vt:lpstr>
      <vt:lpstr>Fidelity comparison for 2 different kinds of reconstruction</vt:lpstr>
      <vt:lpstr>PowerPoint 簡報</vt:lpstr>
      <vt:lpstr>PowerPoint 簡報</vt:lpstr>
      <vt:lpstr>PowerPoint 簡報</vt:lpstr>
      <vt:lpstr>PowerPoint 簡報</vt:lpstr>
      <vt:lpstr>   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likelihood and machine learning approach for quantum state tomography</dc:title>
  <dc:creator>akjmo</dc:creator>
  <cp:lastModifiedBy>akjmo</cp:lastModifiedBy>
  <cp:revision>42</cp:revision>
  <dcterms:modified xsi:type="dcterms:W3CDTF">2021-08-19T20:38:20Z</dcterms:modified>
</cp:coreProperties>
</file>